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12" r:id="rId2"/>
    <p:sldId id="313" r:id="rId3"/>
    <p:sldId id="314" r:id="rId4"/>
    <p:sldId id="315" r:id="rId5"/>
    <p:sldId id="321" r:id="rId6"/>
    <p:sldId id="327" r:id="rId7"/>
    <p:sldId id="360" r:id="rId8"/>
    <p:sldId id="317" r:id="rId9"/>
    <p:sldId id="340" r:id="rId10"/>
    <p:sldId id="341" r:id="rId11"/>
    <p:sldId id="343" r:id="rId12"/>
    <p:sldId id="355" r:id="rId13"/>
    <p:sldId id="356" r:id="rId14"/>
    <p:sldId id="346" r:id="rId15"/>
    <p:sldId id="357" r:id="rId16"/>
    <p:sldId id="347" r:id="rId17"/>
    <p:sldId id="348" r:id="rId18"/>
    <p:sldId id="349" r:id="rId19"/>
    <p:sldId id="328" r:id="rId20"/>
    <p:sldId id="358" r:id="rId21"/>
    <p:sldId id="331" r:id="rId22"/>
    <p:sldId id="352" r:id="rId23"/>
    <p:sldId id="351" r:id="rId24"/>
    <p:sldId id="332" r:id="rId25"/>
    <p:sldId id="333" r:id="rId26"/>
    <p:sldId id="353" r:id="rId27"/>
    <p:sldId id="359" r:id="rId28"/>
    <p:sldId id="354" r:id="rId29"/>
    <p:sldId id="318" r:id="rId30"/>
    <p:sldId id="339" r:id="rId31"/>
    <p:sldId id="319" r:id="rId32"/>
    <p:sldId id="316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Maven Pro" panose="020B0604020202020204" charset="0"/>
      <p:regular r:id="rId43"/>
    </p:embeddedFont>
    <p:embeddedFont>
      <p:font typeface="Press Start 2P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2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04/11/2023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75CC-372A-456C-8AB1-936A69A273C9}" type="datetimeFigureOut">
              <a:rPr lang="en-ID" smtClean="0"/>
              <a:t>04/11/2023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B37CC-8237-4247-8891-91276AE9F469}" type="slidenum">
              <a:rPr lang="en-ID" smtClean="0"/>
              <a:t>‹#›</a:t>
            </a:fld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 panose="00000500000000000000"/>
              <a:buNone/>
              <a:defRPr sz="30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 panose="00000500000000000000"/>
              <a:buNone/>
              <a:defRPr sz="2800">
                <a:solidFill>
                  <a:srgbClr val="FFFF00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3.png"/><Relationship Id="rId7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H27CimgPsQ&amp;t=4204s" TargetMode="External"/><Relationship Id="rId2" Type="http://schemas.openxmlformats.org/officeDocument/2006/relationships/hyperlink" Target="https://khotrithucso.com/doc/p/lap-trinh-game-pacman-153572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hyperlink" Target="https://github.com/plemaster01/PythonPacma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/>
          <a:stretch>
            <a:fillRect/>
          </a:stretch>
        </p:blipFill>
        <p:spPr>
          <a:xfrm>
            <a:off x="0" y="9941"/>
            <a:ext cx="9144000" cy="4199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856630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charset="0"/>
                <a:cs typeface="Arial" panose="020B0604020202020204" pitchFamily="34" charset="0"/>
              </a:rPr>
              <a:t>PAC-MAN – PAC-MAN – PAC-MAN –PAC-MAN - PAC-MAN </a:t>
            </a:r>
            <a:endParaRPr lang="en-ID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50" y="4209223"/>
            <a:ext cx="624646" cy="6474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77" y="4209222"/>
            <a:ext cx="624646" cy="6474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04" y="4209222"/>
            <a:ext cx="624646" cy="647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59437" y="857903"/>
            <a:ext cx="3425126" cy="2358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00"/>
                </a:solidFill>
                <a:latin typeface="Press Start 2P" panose="00000500000000000000" charset="0"/>
              </a:rPr>
              <a:t>BTL PYTHON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4" y="1081070"/>
            <a:ext cx="22460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Player: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chuyển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pygame.sprite.Sprite</a:t>
            </a: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35" y="1081070"/>
            <a:ext cx="5776880" cy="3430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3" y="1081070"/>
            <a:ext cx="8165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Ghost:</a:t>
            </a: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682" y="1473217"/>
            <a:ext cx="81656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GhostState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ma</a:t>
            </a: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ma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en-ID" sz="16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GhostState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ChaseMode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ồn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đuổi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Pac-Man. </a:t>
            </a:r>
          </a:p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ScatterMode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ồn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lánh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đuổi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Pac-Man. </a:t>
            </a:r>
          </a:p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FrightenedMode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Khi Pac-Man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(Power Pellet),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hãi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đuối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trốn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Pac-Man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đuổi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Pac-Man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0813" y="21155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8654" y="4049900"/>
            <a:ext cx="1421970" cy="5020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35" y="4182454"/>
            <a:ext cx="1219200" cy="30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97500" y="4049900"/>
            <a:ext cx="836909" cy="50208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96" y="4121584"/>
            <a:ext cx="6096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430" y="1094053"/>
            <a:ext cx="8125266" cy="266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2.3.6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=&gt; kiểm tra va chạm giữa player và các khối: người chơi sẽ ko di chuyển qua được.</a:t>
            </a: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tra va chạm với các khối ngang: self.change_y=0, pacman không thể đi lên trên, dưới.</a:t>
            </a: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D695D-A7BC-CE02-8F94-51B7313C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17" y="1583287"/>
            <a:ext cx="7064352" cy="923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9C30E-093D-4726-7F9F-D7FA3093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17" y="3036162"/>
            <a:ext cx="6325148" cy="297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A2EBD7-7E5B-4C8F-9D68-95E61C2EF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17" y="3780789"/>
            <a:ext cx="6081287" cy="2667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159F11-D796-6292-1AC4-15A0C42E5EC6}"/>
              </a:ext>
            </a:extLst>
          </p:cNvPr>
          <p:cNvSpPr txBox="1"/>
          <p:nvPr/>
        </p:nvSpPr>
        <p:spPr>
          <a:xfrm>
            <a:off x="834813" y="4130133"/>
            <a:ext cx="7286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tra va chạm với các khối dọc: self.change_x=0, pacman không thể đi sang trái phải</a:t>
            </a: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6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7239" y="1095988"/>
            <a:ext cx="2446815" cy="414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vi-V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-Va chạm giữa Player </a:t>
            </a:r>
          </a:p>
          <a:p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Ghost: </a:t>
            </a:r>
          </a:p>
          <a:p>
            <a:endParaRPr lang="vi-V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+Nếu player còn 1 mạng thì game over</a:t>
            </a:r>
          </a:p>
          <a:p>
            <a:endParaRPr lang="vi-V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+Nếu không thì trừ đi 1 mạng</a:t>
            </a:r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vi-VN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DE69B-8D19-FA0D-72A9-7F9D50C9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89" y="1179917"/>
            <a:ext cx="5933088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3" y="1081070"/>
            <a:ext cx="8165631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8CF83-17DF-B571-71E2-A657CCB6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33" y="1791997"/>
            <a:ext cx="7171041" cy="2850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3" y="1081070"/>
            <a:ext cx="8165631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51BB9-1FDB-0EBE-137E-2572E140E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7" y="1817786"/>
            <a:ext cx="6073666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3" y="1081070"/>
            <a:ext cx="8165631" cy="231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ăn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hạt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pacgum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bắt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hồn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bắt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game.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Âm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dừng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gameover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lặp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vòng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lặp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replay.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5681927" y="4062430"/>
            <a:ext cx="1548129" cy="481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" y="2571750"/>
            <a:ext cx="6978650" cy="149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3" y="1081070"/>
            <a:ext cx="8165631" cy="2955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main():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def main():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-Trong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+)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ắt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b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+)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iểm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overgame</a:t>
            </a:r>
            <a:r>
              <a:rPr lang="en-US" sz="16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win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b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+)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+)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25" y="4126536"/>
            <a:ext cx="629087" cy="6847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26" y="1339210"/>
            <a:ext cx="4768551" cy="298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572001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465055" y="100709"/>
            <a:ext cx="4966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5213" y="711169"/>
            <a:ext cx="2120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3.1,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6" y="1003578"/>
            <a:ext cx="6987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oogle Shape;1338;p54"/>
          <p:cNvGrpSpPr/>
          <p:nvPr/>
        </p:nvGrpSpPr>
        <p:grpSpPr>
          <a:xfrm>
            <a:off x="736226" y="2077458"/>
            <a:ext cx="1083280" cy="799564"/>
            <a:chOff x="1190625" y="635250"/>
            <a:chExt cx="5219200" cy="4424925"/>
          </a:xfrm>
        </p:grpSpPr>
        <p:sp>
          <p:nvSpPr>
            <p:cNvPr id="24" name="Google Shape;1339;p54"/>
            <p:cNvSpPr/>
            <p:nvPr/>
          </p:nvSpPr>
          <p:spPr>
            <a:xfrm>
              <a:off x="4254425" y="635250"/>
              <a:ext cx="2155400" cy="4424925"/>
            </a:xfrm>
            <a:custGeom>
              <a:avLst/>
              <a:gdLst/>
              <a:ahLst/>
              <a:cxnLst/>
              <a:rect l="l" t="t" r="r" b="b"/>
              <a:pathLst>
                <a:path w="86216" h="176997" extrusionOk="0">
                  <a:moveTo>
                    <a:pt x="6786" y="1"/>
                  </a:moveTo>
                  <a:cubicBezTo>
                    <a:pt x="3034" y="1"/>
                    <a:pt x="1" y="3035"/>
                    <a:pt x="1" y="6818"/>
                  </a:cubicBezTo>
                  <a:lnTo>
                    <a:pt x="1" y="170179"/>
                  </a:lnTo>
                  <a:cubicBezTo>
                    <a:pt x="1" y="173963"/>
                    <a:pt x="3034" y="176996"/>
                    <a:pt x="6786" y="176996"/>
                  </a:cubicBezTo>
                  <a:lnTo>
                    <a:pt x="79398" y="176996"/>
                  </a:lnTo>
                  <a:cubicBezTo>
                    <a:pt x="83181" y="176996"/>
                    <a:pt x="86215" y="173963"/>
                    <a:pt x="86215" y="170179"/>
                  </a:cubicBezTo>
                  <a:lnTo>
                    <a:pt x="86215" y="6818"/>
                  </a:lnTo>
                  <a:cubicBezTo>
                    <a:pt x="86215" y="3035"/>
                    <a:pt x="83181" y="1"/>
                    <a:pt x="7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0;p54"/>
            <p:cNvSpPr/>
            <p:nvPr/>
          </p:nvSpPr>
          <p:spPr>
            <a:xfrm>
              <a:off x="5331700" y="635250"/>
              <a:ext cx="1078125" cy="4424925"/>
            </a:xfrm>
            <a:custGeom>
              <a:avLst/>
              <a:gdLst/>
              <a:ahLst/>
              <a:cxnLst/>
              <a:rect l="l" t="t" r="r" b="b"/>
              <a:pathLst>
                <a:path w="43125" h="176997" extrusionOk="0">
                  <a:moveTo>
                    <a:pt x="1" y="1"/>
                  </a:moveTo>
                  <a:lnTo>
                    <a:pt x="1" y="176996"/>
                  </a:lnTo>
                  <a:lnTo>
                    <a:pt x="36307" y="176996"/>
                  </a:lnTo>
                  <a:cubicBezTo>
                    <a:pt x="40090" y="176996"/>
                    <a:pt x="43124" y="173963"/>
                    <a:pt x="43124" y="170179"/>
                  </a:cubicBezTo>
                  <a:lnTo>
                    <a:pt x="43124" y="6818"/>
                  </a:lnTo>
                  <a:cubicBezTo>
                    <a:pt x="43124" y="3035"/>
                    <a:pt x="40090" y="1"/>
                    <a:pt x="36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1;p54"/>
            <p:cNvSpPr/>
            <p:nvPr/>
          </p:nvSpPr>
          <p:spPr>
            <a:xfrm>
              <a:off x="4764925" y="131620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69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69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2;p54"/>
            <p:cNvSpPr/>
            <p:nvPr/>
          </p:nvSpPr>
          <p:spPr>
            <a:xfrm>
              <a:off x="4764925" y="199715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36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36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3;p54"/>
            <p:cNvSpPr/>
            <p:nvPr/>
          </p:nvSpPr>
          <p:spPr>
            <a:xfrm>
              <a:off x="4764925" y="2677275"/>
              <a:ext cx="1134400" cy="340900"/>
            </a:xfrm>
            <a:custGeom>
              <a:avLst/>
              <a:gdLst/>
              <a:ahLst/>
              <a:cxnLst/>
              <a:rect l="l" t="t" r="r" b="b"/>
              <a:pathLst>
                <a:path w="45376" h="13636" extrusionOk="0">
                  <a:moveTo>
                    <a:pt x="6786" y="0"/>
                  </a:moveTo>
                  <a:cubicBezTo>
                    <a:pt x="3035" y="0"/>
                    <a:pt x="1" y="3066"/>
                    <a:pt x="1" y="6818"/>
                  </a:cubicBezTo>
                  <a:cubicBezTo>
                    <a:pt x="1" y="10569"/>
                    <a:pt x="3035" y="13635"/>
                    <a:pt x="6786" y="13635"/>
                  </a:cubicBezTo>
                  <a:lnTo>
                    <a:pt x="38558" y="13635"/>
                  </a:lnTo>
                  <a:cubicBezTo>
                    <a:pt x="42309" y="13635"/>
                    <a:pt x="45375" y="10569"/>
                    <a:pt x="45375" y="6818"/>
                  </a:cubicBezTo>
                  <a:cubicBezTo>
                    <a:pt x="45375" y="3066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4;p54"/>
            <p:cNvSpPr/>
            <p:nvPr/>
          </p:nvSpPr>
          <p:spPr>
            <a:xfrm>
              <a:off x="5331700" y="2677275"/>
              <a:ext cx="567625" cy="340900"/>
            </a:xfrm>
            <a:custGeom>
              <a:avLst/>
              <a:gdLst/>
              <a:ahLst/>
              <a:cxnLst/>
              <a:rect l="l" t="t" r="r" b="b"/>
              <a:pathLst>
                <a:path w="22705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5887" y="13635"/>
                  </a:lnTo>
                  <a:cubicBezTo>
                    <a:pt x="19638" y="13635"/>
                    <a:pt x="22704" y="10569"/>
                    <a:pt x="22704" y="6818"/>
                  </a:cubicBezTo>
                  <a:cubicBezTo>
                    <a:pt x="22704" y="3066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5;p54"/>
            <p:cNvSpPr/>
            <p:nvPr/>
          </p:nvSpPr>
          <p:spPr>
            <a:xfrm>
              <a:off x="5331700" y="199715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36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6;p54"/>
            <p:cNvSpPr/>
            <p:nvPr/>
          </p:nvSpPr>
          <p:spPr>
            <a:xfrm>
              <a:off x="5331700" y="131620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69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7;p54"/>
            <p:cNvSpPr/>
            <p:nvPr/>
          </p:nvSpPr>
          <p:spPr>
            <a:xfrm>
              <a:off x="2552500" y="403915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6785" y="0"/>
                  </a:moveTo>
                  <a:cubicBezTo>
                    <a:pt x="3034" y="0"/>
                    <a:pt x="0" y="3034"/>
                    <a:pt x="0" y="6818"/>
                  </a:cubicBezTo>
                  <a:lnTo>
                    <a:pt x="0" y="34023"/>
                  </a:lnTo>
                  <a:cubicBezTo>
                    <a:pt x="0" y="37807"/>
                    <a:pt x="3034" y="40840"/>
                    <a:pt x="6785" y="40840"/>
                  </a:cubicBezTo>
                  <a:lnTo>
                    <a:pt x="34023" y="40840"/>
                  </a:lnTo>
                  <a:cubicBezTo>
                    <a:pt x="37774" y="40840"/>
                    <a:pt x="40840" y="37807"/>
                    <a:pt x="40840" y="34023"/>
                  </a:cubicBezTo>
                  <a:lnTo>
                    <a:pt x="40840" y="6818"/>
                  </a:lnTo>
                  <a:cubicBezTo>
                    <a:pt x="40840" y="3034"/>
                    <a:pt x="37774" y="0"/>
                    <a:pt x="34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8;p54"/>
            <p:cNvSpPr/>
            <p:nvPr/>
          </p:nvSpPr>
          <p:spPr>
            <a:xfrm>
              <a:off x="3063000" y="4039150"/>
              <a:ext cx="510525" cy="1021025"/>
            </a:xfrm>
            <a:custGeom>
              <a:avLst/>
              <a:gdLst/>
              <a:ahLst/>
              <a:cxnLst/>
              <a:rect l="l" t="t" r="r" b="b"/>
              <a:pathLst>
                <a:path w="20421" h="40841" extrusionOk="0">
                  <a:moveTo>
                    <a:pt x="0" y="0"/>
                  </a:moveTo>
                  <a:lnTo>
                    <a:pt x="0" y="40840"/>
                  </a:lnTo>
                  <a:lnTo>
                    <a:pt x="13603" y="40840"/>
                  </a:lnTo>
                  <a:cubicBezTo>
                    <a:pt x="17354" y="40840"/>
                    <a:pt x="20420" y="37807"/>
                    <a:pt x="20420" y="34023"/>
                  </a:cubicBezTo>
                  <a:lnTo>
                    <a:pt x="20420" y="6818"/>
                  </a:lnTo>
                  <a:cubicBezTo>
                    <a:pt x="20420" y="3034"/>
                    <a:pt x="17354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9;p54"/>
            <p:cNvSpPr/>
            <p:nvPr/>
          </p:nvSpPr>
          <p:spPr>
            <a:xfrm>
              <a:off x="1190625" y="1316200"/>
              <a:ext cx="3743950" cy="3063025"/>
            </a:xfrm>
            <a:custGeom>
              <a:avLst/>
              <a:gdLst/>
              <a:ahLst/>
              <a:cxnLst/>
              <a:rect l="l" t="t" r="r" b="b"/>
              <a:pathLst>
                <a:path w="149758" h="122521" extrusionOk="0">
                  <a:moveTo>
                    <a:pt x="20420" y="0"/>
                  </a:moveTo>
                  <a:cubicBezTo>
                    <a:pt x="9166" y="0"/>
                    <a:pt x="0" y="9167"/>
                    <a:pt x="0" y="20420"/>
                  </a:cubicBezTo>
                  <a:lnTo>
                    <a:pt x="0" y="102101"/>
                  </a:lnTo>
                  <a:cubicBezTo>
                    <a:pt x="0" y="113354"/>
                    <a:pt x="9166" y="122521"/>
                    <a:pt x="20420" y="122521"/>
                  </a:cubicBezTo>
                  <a:lnTo>
                    <a:pt x="129338" y="122521"/>
                  </a:lnTo>
                  <a:cubicBezTo>
                    <a:pt x="140592" y="122521"/>
                    <a:pt x="149758" y="113354"/>
                    <a:pt x="149758" y="102101"/>
                  </a:cubicBezTo>
                  <a:lnTo>
                    <a:pt x="149758" y="20420"/>
                  </a:lnTo>
                  <a:cubicBezTo>
                    <a:pt x="149758" y="9167"/>
                    <a:pt x="140592" y="0"/>
                    <a:pt x="129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0;p54"/>
            <p:cNvSpPr/>
            <p:nvPr/>
          </p:nvSpPr>
          <p:spPr>
            <a:xfrm>
              <a:off x="3063000" y="1316200"/>
              <a:ext cx="1871575" cy="3063025"/>
            </a:xfrm>
            <a:custGeom>
              <a:avLst/>
              <a:gdLst/>
              <a:ahLst/>
              <a:cxnLst/>
              <a:rect l="l" t="t" r="r" b="b"/>
              <a:pathLst>
                <a:path w="74863" h="122521" extrusionOk="0">
                  <a:moveTo>
                    <a:pt x="0" y="0"/>
                  </a:moveTo>
                  <a:lnTo>
                    <a:pt x="0" y="122521"/>
                  </a:lnTo>
                  <a:lnTo>
                    <a:pt x="54443" y="122521"/>
                  </a:lnTo>
                  <a:cubicBezTo>
                    <a:pt x="65697" y="122521"/>
                    <a:pt x="74863" y="113354"/>
                    <a:pt x="74863" y="102101"/>
                  </a:cubicBezTo>
                  <a:lnTo>
                    <a:pt x="74863" y="20420"/>
                  </a:lnTo>
                  <a:cubicBezTo>
                    <a:pt x="74863" y="9167"/>
                    <a:pt x="65697" y="0"/>
                    <a:pt x="54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51;p54"/>
            <p:cNvSpPr/>
            <p:nvPr/>
          </p:nvSpPr>
          <p:spPr>
            <a:xfrm>
              <a:off x="2211625" y="4720075"/>
              <a:ext cx="1701950" cy="340100"/>
            </a:xfrm>
            <a:custGeom>
              <a:avLst/>
              <a:gdLst/>
              <a:ahLst/>
              <a:cxnLst/>
              <a:rect l="l" t="t" r="r" b="b"/>
              <a:pathLst>
                <a:path w="68078" h="13604" extrusionOk="0">
                  <a:moveTo>
                    <a:pt x="6818" y="1"/>
                  </a:moveTo>
                  <a:cubicBezTo>
                    <a:pt x="3066" y="1"/>
                    <a:pt x="0" y="3034"/>
                    <a:pt x="0" y="6786"/>
                  </a:cubicBezTo>
                  <a:cubicBezTo>
                    <a:pt x="0" y="10570"/>
                    <a:pt x="3066" y="13603"/>
                    <a:pt x="6818" y="13603"/>
                  </a:cubicBezTo>
                  <a:lnTo>
                    <a:pt x="61260" y="13603"/>
                  </a:lnTo>
                  <a:cubicBezTo>
                    <a:pt x="65044" y="13603"/>
                    <a:pt x="68078" y="10570"/>
                    <a:pt x="68078" y="6786"/>
                  </a:cubicBezTo>
                  <a:cubicBezTo>
                    <a:pt x="68078" y="3034"/>
                    <a:pt x="65044" y="1"/>
                    <a:pt x="6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2;p54"/>
            <p:cNvSpPr/>
            <p:nvPr/>
          </p:nvSpPr>
          <p:spPr>
            <a:xfrm>
              <a:off x="5388800" y="335820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3;p54"/>
            <p:cNvSpPr/>
            <p:nvPr/>
          </p:nvSpPr>
          <p:spPr>
            <a:xfrm>
              <a:off x="5388800" y="4039150"/>
              <a:ext cx="340075" cy="340075"/>
            </a:xfrm>
            <a:custGeom>
              <a:avLst/>
              <a:gdLst/>
              <a:ahLst/>
              <a:cxnLst/>
              <a:rect l="l" t="t" r="r" b="b"/>
              <a:pathLst>
                <a:path w="13603" h="13603" extrusionOk="0">
                  <a:moveTo>
                    <a:pt x="6818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54;p54"/>
            <p:cNvSpPr/>
            <p:nvPr/>
          </p:nvSpPr>
          <p:spPr>
            <a:xfrm>
              <a:off x="3063000" y="4720075"/>
              <a:ext cx="850575" cy="340100"/>
            </a:xfrm>
            <a:custGeom>
              <a:avLst/>
              <a:gdLst/>
              <a:ahLst/>
              <a:cxnLst/>
              <a:rect l="l" t="t" r="r" b="b"/>
              <a:pathLst>
                <a:path w="34023" h="13604" extrusionOk="0">
                  <a:moveTo>
                    <a:pt x="0" y="1"/>
                  </a:moveTo>
                  <a:lnTo>
                    <a:pt x="0" y="13603"/>
                  </a:lnTo>
                  <a:lnTo>
                    <a:pt x="27205" y="13603"/>
                  </a:lnTo>
                  <a:cubicBezTo>
                    <a:pt x="30989" y="13603"/>
                    <a:pt x="34023" y="10570"/>
                    <a:pt x="34023" y="6786"/>
                  </a:cubicBezTo>
                  <a:cubicBezTo>
                    <a:pt x="34023" y="3034"/>
                    <a:pt x="30989" y="1"/>
                    <a:pt x="27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55;p54"/>
            <p:cNvSpPr/>
            <p:nvPr/>
          </p:nvSpPr>
          <p:spPr>
            <a:xfrm>
              <a:off x="1530675" y="1656250"/>
              <a:ext cx="3063850" cy="2382925"/>
            </a:xfrm>
            <a:custGeom>
              <a:avLst/>
              <a:gdLst/>
              <a:ahLst/>
              <a:cxnLst/>
              <a:rect l="l" t="t" r="r" b="b"/>
              <a:pathLst>
                <a:path w="122554" h="95317" extrusionOk="0">
                  <a:moveTo>
                    <a:pt x="6818" y="1"/>
                  </a:moveTo>
                  <a:cubicBezTo>
                    <a:pt x="3067" y="1"/>
                    <a:pt x="0" y="3067"/>
                    <a:pt x="0" y="6818"/>
                  </a:cubicBezTo>
                  <a:lnTo>
                    <a:pt x="0" y="88499"/>
                  </a:lnTo>
                  <a:cubicBezTo>
                    <a:pt x="0" y="92250"/>
                    <a:pt x="3067" y="95316"/>
                    <a:pt x="6818" y="95316"/>
                  </a:cubicBezTo>
                  <a:lnTo>
                    <a:pt x="115736" y="95316"/>
                  </a:lnTo>
                  <a:cubicBezTo>
                    <a:pt x="119487" y="95316"/>
                    <a:pt x="122553" y="92250"/>
                    <a:pt x="122553" y="88499"/>
                  </a:cubicBezTo>
                  <a:lnTo>
                    <a:pt x="122553" y="6818"/>
                  </a:lnTo>
                  <a:cubicBezTo>
                    <a:pt x="122553" y="3067"/>
                    <a:pt x="119487" y="1"/>
                    <a:pt x="115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6;p54"/>
            <p:cNvSpPr/>
            <p:nvPr/>
          </p:nvSpPr>
          <p:spPr>
            <a:xfrm>
              <a:off x="3063000" y="1656250"/>
              <a:ext cx="1531525" cy="2382925"/>
            </a:xfrm>
            <a:custGeom>
              <a:avLst/>
              <a:gdLst/>
              <a:ahLst/>
              <a:cxnLst/>
              <a:rect l="l" t="t" r="r" b="b"/>
              <a:pathLst>
                <a:path w="61261" h="95317" extrusionOk="0">
                  <a:moveTo>
                    <a:pt x="0" y="1"/>
                  </a:moveTo>
                  <a:lnTo>
                    <a:pt x="0" y="95316"/>
                  </a:lnTo>
                  <a:lnTo>
                    <a:pt x="54443" y="95316"/>
                  </a:lnTo>
                  <a:cubicBezTo>
                    <a:pt x="58194" y="95316"/>
                    <a:pt x="61260" y="92250"/>
                    <a:pt x="61260" y="88499"/>
                  </a:cubicBezTo>
                  <a:lnTo>
                    <a:pt x="61260" y="6818"/>
                  </a:lnTo>
                  <a:cubicBezTo>
                    <a:pt x="61260" y="3067"/>
                    <a:pt x="58194" y="1"/>
                    <a:pt x="54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957504" y="4119546"/>
            <a:ext cx="1548129" cy="481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0234D-EC80-0941-0034-4C2BDB10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36" y="849892"/>
            <a:ext cx="1912786" cy="3685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DCBAF7-4D2F-6786-C3FE-7E5455539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22" y="849892"/>
            <a:ext cx="1502502" cy="2610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572001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63261" y="91405"/>
            <a:ext cx="488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6924" y="58169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3.2,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6" y="1003578"/>
            <a:ext cx="6987759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Menu:</a:t>
            </a: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phông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oogle Shape;1338;p54"/>
          <p:cNvGrpSpPr/>
          <p:nvPr/>
        </p:nvGrpSpPr>
        <p:grpSpPr>
          <a:xfrm>
            <a:off x="7453828" y="937858"/>
            <a:ext cx="1083280" cy="799564"/>
            <a:chOff x="1190625" y="635250"/>
            <a:chExt cx="5219200" cy="4424925"/>
          </a:xfrm>
        </p:grpSpPr>
        <p:sp>
          <p:nvSpPr>
            <p:cNvPr id="24" name="Google Shape;1339;p54"/>
            <p:cNvSpPr/>
            <p:nvPr/>
          </p:nvSpPr>
          <p:spPr>
            <a:xfrm>
              <a:off x="4254425" y="635250"/>
              <a:ext cx="2155400" cy="4424925"/>
            </a:xfrm>
            <a:custGeom>
              <a:avLst/>
              <a:gdLst/>
              <a:ahLst/>
              <a:cxnLst/>
              <a:rect l="l" t="t" r="r" b="b"/>
              <a:pathLst>
                <a:path w="86216" h="176997" extrusionOk="0">
                  <a:moveTo>
                    <a:pt x="6786" y="1"/>
                  </a:moveTo>
                  <a:cubicBezTo>
                    <a:pt x="3034" y="1"/>
                    <a:pt x="1" y="3035"/>
                    <a:pt x="1" y="6818"/>
                  </a:cubicBezTo>
                  <a:lnTo>
                    <a:pt x="1" y="170179"/>
                  </a:lnTo>
                  <a:cubicBezTo>
                    <a:pt x="1" y="173963"/>
                    <a:pt x="3034" y="176996"/>
                    <a:pt x="6786" y="176996"/>
                  </a:cubicBezTo>
                  <a:lnTo>
                    <a:pt x="79398" y="176996"/>
                  </a:lnTo>
                  <a:cubicBezTo>
                    <a:pt x="83181" y="176996"/>
                    <a:pt x="86215" y="173963"/>
                    <a:pt x="86215" y="170179"/>
                  </a:cubicBezTo>
                  <a:lnTo>
                    <a:pt x="86215" y="6818"/>
                  </a:lnTo>
                  <a:cubicBezTo>
                    <a:pt x="86215" y="3035"/>
                    <a:pt x="83181" y="1"/>
                    <a:pt x="79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0;p54"/>
            <p:cNvSpPr/>
            <p:nvPr/>
          </p:nvSpPr>
          <p:spPr>
            <a:xfrm>
              <a:off x="5331700" y="635250"/>
              <a:ext cx="1078125" cy="4424925"/>
            </a:xfrm>
            <a:custGeom>
              <a:avLst/>
              <a:gdLst/>
              <a:ahLst/>
              <a:cxnLst/>
              <a:rect l="l" t="t" r="r" b="b"/>
              <a:pathLst>
                <a:path w="43125" h="176997" extrusionOk="0">
                  <a:moveTo>
                    <a:pt x="1" y="1"/>
                  </a:moveTo>
                  <a:lnTo>
                    <a:pt x="1" y="176996"/>
                  </a:lnTo>
                  <a:lnTo>
                    <a:pt x="36307" y="176996"/>
                  </a:lnTo>
                  <a:cubicBezTo>
                    <a:pt x="40090" y="176996"/>
                    <a:pt x="43124" y="173963"/>
                    <a:pt x="43124" y="170179"/>
                  </a:cubicBezTo>
                  <a:lnTo>
                    <a:pt x="43124" y="6818"/>
                  </a:lnTo>
                  <a:cubicBezTo>
                    <a:pt x="43124" y="3035"/>
                    <a:pt x="40090" y="1"/>
                    <a:pt x="36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1;p54"/>
            <p:cNvSpPr/>
            <p:nvPr/>
          </p:nvSpPr>
          <p:spPr>
            <a:xfrm>
              <a:off x="4764925" y="131620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69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69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2;p54"/>
            <p:cNvSpPr/>
            <p:nvPr/>
          </p:nvSpPr>
          <p:spPr>
            <a:xfrm>
              <a:off x="4764925" y="1997150"/>
              <a:ext cx="1134400" cy="340075"/>
            </a:xfrm>
            <a:custGeom>
              <a:avLst/>
              <a:gdLst/>
              <a:ahLst/>
              <a:cxnLst/>
              <a:rect l="l" t="t" r="r" b="b"/>
              <a:pathLst>
                <a:path w="45376" h="13603" extrusionOk="0">
                  <a:moveTo>
                    <a:pt x="6786" y="0"/>
                  </a:moveTo>
                  <a:cubicBezTo>
                    <a:pt x="3035" y="0"/>
                    <a:pt x="1" y="3034"/>
                    <a:pt x="1" y="6785"/>
                  </a:cubicBezTo>
                  <a:cubicBezTo>
                    <a:pt x="1" y="10536"/>
                    <a:pt x="3035" y="13603"/>
                    <a:pt x="6786" y="13603"/>
                  </a:cubicBezTo>
                  <a:lnTo>
                    <a:pt x="38558" y="13603"/>
                  </a:lnTo>
                  <a:cubicBezTo>
                    <a:pt x="42309" y="13603"/>
                    <a:pt x="45375" y="10536"/>
                    <a:pt x="45375" y="6785"/>
                  </a:cubicBezTo>
                  <a:cubicBezTo>
                    <a:pt x="45375" y="3034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3;p54"/>
            <p:cNvSpPr/>
            <p:nvPr/>
          </p:nvSpPr>
          <p:spPr>
            <a:xfrm>
              <a:off x="4764925" y="2677275"/>
              <a:ext cx="1134400" cy="340900"/>
            </a:xfrm>
            <a:custGeom>
              <a:avLst/>
              <a:gdLst/>
              <a:ahLst/>
              <a:cxnLst/>
              <a:rect l="l" t="t" r="r" b="b"/>
              <a:pathLst>
                <a:path w="45376" h="13636" extrusionOk="0">
                  <a:moveTo>
                    <a:pt x="6786" y="0"/>
                  </a:moveTo>
                  <a:cubicBezTo>
                    <a:pt x="3035" y="0"/>
                    <a:pt x="1" y="3066"/>
                    <a:pt x="1" y="6818"/>
                  </a:cubicBezTo>
                  <a:cubicBezTo>
                    <a:pt x="1" y="10569"/>
                    <a:pt x="3035" y="13635"/>
                    <a:pt x="6786" y="13635"/>
                  </a:cubicBezTo>
                  <a:lnTo>
                    <a:pt x="38558" y="13635"/>
                  </a:lnTo>
                  <a:cubicBezTo>
                    <a:pt x="42309" y="13635"/>
                    <a:pt x="45375" y="10569"/>
                    <a:pt x="45375" y="6818"/>
                  </a:cubicBezTo>
                  <a:cubicBezTo>
                    <a:pt x="45375" y="3066"/>
                    <a:pt x="42309" y="0"/>
                    <a:pt x="385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4;p54"/>
            <p:cNvSpPr/>
            <p:nvPr/>
          </p:nvSpPr>
          <p:spPr>
            <a:xfrm>
              <a:off x="5331700" y="2677275"/>
              <a:ext cx="567625" cy="340900"/>
            </a:xfrm>
            <a:custGeom>
              <a:avLst/>
              <a:gdLst/>
              <a:ahLst/>
              <a:cxnLst/>
              <a:rect l="l" t="t" r="r" b="b"/>
              <a:pathLst>
                <a:path w="22705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5887" y="13635"/>
                  </a:lnTo>
                  <a:cubicBezTo>
                    <a:pt x="19638" y="13635"/>
                    <a:pt x="22704" y="10569"/>
                    <a:pt x="22704" y="6818"/>
                  </a:cubicBezTo>
                  <a:cubicBezTo>
                    <a:pt x="22704" y="3066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5;p54"/>
            <p:cNvSpPr/>
            <p:nvPr/>
          </p:nvSpPr>
          <p:spPr>
            <a:xfrm>
              <a:off x="5331700" y="199715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36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6;p54"/>
            <p:cNvSpPr/>
            <p:nvPr/>
          </p:nvSpPr>
          <p:spPr>
            <a:xfrm>
              <a:off x="5331700" y="1316200"/>
              <a:ext cx="567625" cy="340075"/>
            </a:xfrm>
            <a:custGeom>
              <a:avLst/>
              <a:gdLst/>
              <a:ahLst/>
              <a:cxnLst/>
              <a:rect l="l" t="t" r="r" b="b"/>
              <a:pathLst>
                <a:path w="22705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5887" y="13603"/>
                  </a:lnTo>
                  <a:cubicBezTo>
                    <a:pt x="19638" y="13603"/>
                    <a:pt x="22704" y="10569"/>
                    <a:pt x="22704" y="6785"/>
                  </a:cubicBezTo>
                  <a:cubicBezTo>
                    <a:pt x="22704" y="3034"/>
                    <a:pt x="19638" y="0"/>
                    <a:pt x="158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7;p54"/>
            <p:cNvSpPr/>
            <p:nvPr/>
          </p:nvSpPr>
          <p:spPr>
            <a:xfrm>
              <a:off x="2552500" y="403915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6785" y="0"/>
                  </a:moveTo>
                  <a:cubicBezTo>
                    <a:pt x="3034" y="0"/>
                    <a:pt x="0" y="3034"/>
                    <a:pt x="0" y="6818"/>
                  </a:cubicBezTo>
                  <a:lnTo>
                    <a:pt x="0" y="34023"/>
                  </a:lnTo>
                  <a:cubicBezTo>
                    <a:pt x="0" y="37807"/>
                    <a:pt x="3034" y="40840"/>
                    <a:pt x="6785" y="40840"/>
                  </a:cubicBezTo>
                  <a:lnTo>
                    <a:pt x="34023" y="40840"/>
                  </a:lnTo>
                  <a:cubicBezTo>
                    <a:pt x="37774" y="40840"/>
                    <a:pt x="40840" y="37807"/>
                    <a:pt x="40840" y="34023"/>
                  </a:cubicBezTo>
                  <a:lnTo>
                    <a:pt x="40840" y="6818"/>
                  </a:lnTo>
                  <a:cubicBezTo>
                    <a:pt x="40840" y="3034"/>
                    <a:pt x="37774" y="0"/>
                    <a:pt x="34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8;p54"/>
            <p:cNvSpPr/>
            <p:nvPr/>
          </p:nvSpPr>
          <p:spPr>
            <a:xfrm>
              <a:off x="3063000" y="4039150"/>
              <a:ext cx="510525" cy="1021025"/>
            </a:xfrm>
            <a:custGeom>
              <a:avLst/>
              <a:gdLst/>
              <a:ahLst/>
              <a:cxnLst/>
              <a:rect l="l" t="t" r="r" b="b"/>
              <a:pathLst>
                <a:path w="20421" h="40841" extrusionOk="0">
                  <a:moveTo>
                    <a:pt x="0" y="0"/>
                  </a:moveTo>
                  <a:lnTo>
                    <a:pt x="0" y="40840"/>
                  </a:lnTo>
                  <a:lnTo>
                    <a:pt x="13603" y="40840"/>
                  </a:lnTo>
                  <a:cubicBezTo>
                    <a:pt x="17354" y="40840"/>
                    <a:pt x="20420" y="37807"/>
                    <a:pt x="20420" y="34023"/>
                  </a:cubicBezTo>
                  <a:lnTo>
                    <a:pt x="20420" y="6818"/>
                  </a:lnTo>
                  <a:cubicBezTo>
                    <a:pt x="20420" y="3034"/>
                    <a:pt x="17354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9;p54"/>
            <p:cNvSpPr/>
            <p:nvPr/>
          </p:nvSpPr>
          <p:spPr>
            <a:xfrm>
              <a:off x="1190625" y="1316200"/>
              <a:ext cx="3743950" cy="3063025"/>
            </a:xfrm>
            <a:custGeom>
              <a:avLst/>
              <a:gdLst/>
              <a:ahLst/>
              <a:cxnLst/>
              <a:rect l="l" t="t" r="r" b="b"/>
              <a:pathLst>
                <a:path w="149758" h="122521" extrusionOk="0">
                  <a:moveTo>
                    <a:pt x="20420" y="0"/>
                  </a:moveTo>
                  <a:cubicBezTo>
                    <a:pt x="9166" y="0"/>
                    <a:pt x="0" y="9167"/>
                    <a:pt x="0" y="20420"/>
                  </a:cubicBezTo>
                  <a:lnTo>
                    <a:pt x="0" y="102101"/>
                  </a:lnTo>
                  <a:cubicBezTo>
                    <a:pt x="0" y="113354"/>
                    <a:pt x="9166" y="122521"/>
                    <a:pt x="20420" y="122521"/>
                  </a:cubicBezTo>
                  <a:lnTo>
                    <a:pt x="129338" y="122521"/>
                  </a:lnTo>
                  <a:cubicBezTo>
                    <a:pt x="140592" y="122521"/>
                    <a:pt x="149758" y="113354"/>
                    <a:pt x="149758" y="102101"/>
                  </a:cubicBezTo>
                  <a:lnTo>
                    <a:pt x="149758" y="20420"/>
                  </a:lnTo>
                  <a:cubicBezTo>
                    <a:pt x="149758" y="9167"/>
                    <a:pt x="140592" y="0"/>
                    <a:pt x="129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50;p54"/>
            <p:cNvSpPr/>
            <p:nvPr/>
          </p:nvSpPr>
          <p:spPr>
            <a:xfrm>
              <a:off x="3063000" y="1316200"/>
              <a:ext cx="1871575" cy="3063025"/>
            </a:xfrm>
            <a:custGeom>
              <a:avLst/>
              <a:gdLst/>
              <a:ahLst/>
              <a:cxnLst/>
              <a:rect l="l" t="t" r="r" b="b"/>
              <a:pathLst>
                <a:path w="74863" h="122521" extrusionOk="0">
                  <a:moveTo>
                    <a:pt x="0" y="0"/>
                  </a:moveTo>
                  <a:lnTo>
                    <a:pt x="0" y="122521"/>
                  </a:lnTo>
                  <a:lnTo>
                    <a:pt x="54443" y="122521"/>
                  </a:lnTo>
                  <a:cubicBezTo>
                    <a:pt x="65697" y="122521"/>
                    <a:pt x="74863" y="113354"/>
                    <a:pt x="74863" y="102101"/>
                  </a:cubicBezTo>
                  <a:lnTo>
                    <a:pt x="74863" y="20420"/>
                  </a:lnTo>
                  <a:cubicBezTo>
                    <a:pt x="74863" y="9167"/>
                    <a:pt x="65697" y="0"/>
                    <a:pt x="544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51;p54"/>
            <p:cNvSpPr/>
            <p:nvPr/>
          </p:nvSpPr>
          <p:spPr>
            <a:xfrm>
              <a:off x="2211625" y="4720075"/>
              <a:ext cx="1701950" cy="340100"/>
            </a:xfrm>
            <a:custGeom>
              <a:avLst/>
              <a:gdLst/>
              <a:ahLst/>
              <a:cxnLst/>
              <a:rect l="l" t="t" r="r" b="b"/>
              <a:pathLst>
                <a:path w="68078" h="13604" extrusionOk="0">
                  <a:moveTo>
                    <a:pt x="6818" y="1"/>
                  </a:moveTo>
                  <a:cubicBezTo>
                    <a:pt x="3066" y="1"/>
                    <a:pt x="0" y="3034"/>
                    <a:pt x="0" y="6786"/>
                  </a:cubicBezTo>
                  <a:cubicBezTo>
                    <a:pt x="0" y="10570"/>
                    <a:pt x="3066" y="13603"/>
                    <a:pt x="6818" y="13603"/>
                  </a:cubicBezTo>
                  <a:lnTo>
                    <a:pt x="61260" y="13603"/>
                  </a:lnTo>
                  <a:cubicBezTo>
                    <a:pt x="65044" y="13603"/>
                    <a:pt x="68078" y="10570"/>
                    <a:pt x="68078" y="6786"/>
                  </a:cubicBezTo>
                  <a:cubicBezTo>
                    <a:pt x="68078" y="3034"/>
                    <a:pt x="65044" y="1"/>
                    <a:pt x="61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52;p54"/>
            <p:cNvSpPr/>
            <p:nvPr/>
          </p:nvSpPr>
          <p:spPr>
            <a:xfrm>
              <a:off x="5388800" y="335820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3;p54"/>
            <p:cNvSpPr/>
            <p:nvPr/>
          </p:nvSpPr>
          <p:spPr>
            <a:xfrm>
              <a:off x="5388800" y="4039150"/>
              <a:ext cx="340075" cy="340075"/>
            </a:xfrm>
            <a:custGeom>
              <a:avLst/>
              <a:gdLst/>
              <a:ahLst/>
              <a:cxnLst/>
              <a:rect l="l" t="t" r="r" b="b"/>
              <a:pathLst>
                <a:path w="13603" h="13603" extrusionOk="0">
                  <a:moveTo>
                    <a:pt x="6818" y="0"/>
                  </a:moveTo>
                  <a:cubicBezTo>
                    <a:pt x="3034" y="0"/>
                    <a:pt x="0" y="3034"/>
                    <a:pt x="0" y="6818"/>
                  </a:cubicBezTo>
                  <a:cubicBezTo>
                    <a:pt x="0" y="10569"/>
                    <a:pt x="3034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54;p54"/>
            <p:cNvSpPr/>
            <p:nvPr/>
          </p:nvSpPr>
          <p:spPr>
            <a:xfrm>
              <a:off x="3063000" y="4720075"/>
              <a:ext cx="850575" cy="340100"/>
            </a:xfrm>
            <a:custGeom>
              <a:avLst/>
              <a:gdLst/>
              <a:ahLst/>
              <a:cxnLst/>
              <a:rect l="l" t="t" r="r" b="b"/>
              <a:pathLst>
                <a:path w="34023" h="13604" extrusionOk="0">
                  <a:moveTo>
                    <a:pt x="0" y="1"/>
                  </a:moveTo>
                  <a:lnTo>
                    <a:pt x="0" y="13603"/>
                  </a:lnTo>
                  <a:lnTo>
                    <a:pt x="27205" y="13603"/>
                  </a:lnTo>
                  <a:cubicBezTo>
                    <a:pt x="30989" y="13603"/>
                    <a:pt x="34023" y="10570"/>
                    <a:pt x="34023" y="6786"/>
                  </a:cubicBezTo>
                  <a:cubicBezTo>
                    <a:pt x="34023" y="3034"/>
                    <a:pt x="30989" y="1"/>
                    <a:pt x="27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55;p54"/>
            <p:cNvSpPr/>
            <p:nvPr/>
          </p:nvSpPr>
          <p:spPr>
            <a:xfrm>
              <a:off x="1530675" y="1656250"/>
              <a:ext cx="3063850" cy="2382925"/>
            </a:xfrm>
            <a:custGeom>
              <a:avLst/>
              <a:gdLst/>
              <a:ahLst/>
              <a:cxnLst/>
              <a:rect l="l" t="t" r="r" b="b"/>
              <a:pathLst>
                <a:path w="122554" h="95317" extrusionOk="0">
                  <a:moveTo>
                    <a:pt x="6818" y="1"/>
                  </a:moveTo>
                  <a:cubicBezTo>
                    <a:pt x="3067" y="1"/>
                    <a:pt x="0" y="3067"/>
                    <a:pt x="0" y="6818"/>
                  </a:cubicBezTo>
                  <a:lnTo>
                    <a:pt x="0" y="88499"/>
                  </a:lnTo>
                  <a:cubicBezTo>
                    <a:pt x="0" y="92250"/>
                    <a:pt x="3067" y="95316"/>
                    <a:pt x="6818" y="95316"/>
                  </a:cubicBezTo>
                  <a:lnTo>
                    <a:pt x="115736" y="95316"/>
                  </a:lnTo>
                  <a:cubicBezTo>
                    <a:pt x="119487" y="95316"/>
                    <a:pt x="122553" y="92250"/>
                    <a:pt x="122553" y="88499"/>
                  </a:cubicBezTo>
                  <a:lnTo>
                    <a:pt x="122553" y="6818"/>
                  </a:lnTo>
                  <a:cubicBezTo>
                    <a:pt x="122553" y="3067"/>
                    <a:pt x="119487" y="1"/>
                    <a:pt x="115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6;p54"/>
            <p:cNvSpPr/>
            <p:nvPr/>
          </p:nvSpPr>
          <p:spPr>
            <a:xfrm>
              <a:off x="3063000" y="1656250"/>
              <a:ext cx="1531525" cy="2382925"/>
            </a:xfrm>
            <a:custGeom>
              <a:avLst/>
              <a:gdLst/>
              <a:ahLst/>
              <a:cxnLst/>
              <a:rect l="l" t="t" r="r" b="b"/>
              <a:pathLst>
                <a:path w="61261" h="95317" extrusionOk="0">
                  <a:moveTo>
                    <a:pt x="0" y="1"/>
                  </a:moveTo>
                  <a:lnTo>
                    <a:pt x="0" y="95316"/>
                  </a:lnTo>
                  <a:lnTo>
                    <a:pt x="54443" y="95316"/>
                  </a:lnTo>
                  <a:cubicBezTo>
                    <a:pt x="58194" y="95316"/>
                    <a:pt x="61260" y="92250"/>
                    <a:pt x="61260" y="88499"/>
                  </a:cubicBezTo>
                  <a:lnTo>
                    <a:pt x="61260" y="6818"/>
                  </a:lnTo>
                  <a:cubicBezTo>
                    <a:pt x="61260" y="3067"/>
                    <a:pt x="58194" y="1"/>
                    <a:pt x="544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3402730" y="4116722"/>
            <a:ext cx="1548129" cy="481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1E9DAD-C597-CE84-B65E-478370B8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6" y="1838879"/>
            <a:ext cx="6866215" cy="20575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>
            <a:off x="1239009" y="370038"/>
            <a:ext cx="6651201" cy="931390"/>
          </a:xfrm>
          <a:prstGeom prst="roundRect">
            <a:avLst/>
          </a:prstGeom>
          <a:solidFill>
            <a:srgbClr val="FE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pic>
        <p:nvPicPr>
          <p:cNvPr id="18" name="Graphic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5147" y="93666"/>
            <a:ext cx="486000" cy="486000"/>
          </a:xfrm>
          <a:prstGeom prst="rect">
            <a:avLst/>
          </a:prstGeom>
        </p:spPr>
      </p:pic>
      <p:sp>
        <p:nvSpPr>
          <p:cNvPr id="19" name="Rectangle: Rounded Corners 18"/>
          <p:cNvSpPr/>
          <p:nvPr/>
        </p:nvSpPr>
        <p:spPr>
          <a:xfrm>
            <a:off x="1123122" y="278969"/>
            <a:ext cx="6897757" cy="1106923"/>
          </a:xfrm>
          <a:prstGeom prst="roundRect">
            <a:avLst/>
          </a:prstGeom>
          <a:noFill/>
          <a:ln w="38100">
            <a:solidFill>
              <a:srgbClr val="FE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75" y="437690"/>
            <a:ext cx="781967" cy="8104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648326"/>
            <a:ext cx="9144000" cy="216569"/>
          </a:xfrm>
          <a:prstGeom prst="rect">
            <a:avLst/>
          </a:prstGeom>
          <a:solidFill>
            <a:srgbClr val="FE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grpSp>
        <p:nvGrpSpPr>
          <p:cNvPr id="26" name="Group 25"/>
          <p:cNvGrpSpPr/>
          <p:nvPr/>
        </p:nvGrpSpPr>
        <p:grpSpPr>
          <a:xfrm>
            <a:off x="588276" y="2413042"/>
            <a:ext cx="1179095" cy="1179095"/>
            <a:chOff x="1766004" y="3721768"/>
            <a:chExt cx="1572126" cy="1572126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766004" y="3721768"/>
              <a:ext cx="1572126" cy="1572126"/>
            </a:xfrm>
            <a:prstGeom prst="roundRect">
              <a:avLst/>
            </a:prstGeom>
            <a:noFill/>
            <a:ln w="38100">
              <a:solidFill>
                <a:srgbClr val="FE3B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313" y="3969324"/>
              <a:ext cx="989508" cy="1077015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5" y="2688590"/>
            <a:ext cx="779145" cy="779780"/>
          </a:xfrm>
          <a:prstGeom prst="rect">
            <a:avLst/>
          </a:prstGeom>
        </p:spPr>
      </p:pic>
      <p:sp>
        <p:nvSpPr>
          <p:cNvPr id="32" name="Rectangle: Rounded Corners 31"/>
          <p:cNvSpPr/>
          <p:nvPr/>
        </p:nvSpPr>
        <p:spPr>
          <a:xfrm>
            <a:off x="3928627" y="2489336"/>
            <a:ext cx="1179095" cy="1179095"/>
          </a:xfrm>
          <a:prstGeom prst="roundRect">
            <a:avLst/>
          </a:prstGeom>
          <a:noFill/>
          <a:ln w="38100">
            <a:solidFill>
              <a:srgbClr val="FE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44" name="TextBox 43"/>
          <p:cNvSpPr txBox="1"/>
          <p:nvPr/>
        </p:nvSpPr>
        <p:spPr>
          <a:xfrm>
            <a:off x="24130" y="3667760"/>
            <a:ext cx="2267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Hoàng Ngọc Minh</a:t>
            </a:r>
            <a:endParaRPr lang="en-ID" sz="18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27381" y="3675310"/>
            <a:ext cx="206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Dương Văn Chính</a:t>
            </a:r>
            <a:endParaRPr lang="en-ID" sz="18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hlinkClick r:id="rId9" action="ppaction://hlinksldjump"/>
          </p:cNvPr>
          <p:cNvSpPr txBox="1"/>
          <p:nvPr/>
        </p:nvSpPr>
        <p:spPr>
          <a:xfrm>
            <a:off x="3183309" y="579666"/>
            <a:ext cx="4304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GROUP MEMBERS</a:t>
            </a:r>
            <a:endParaRPr lang="en-ID" sz="24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4856630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Press Start 2P" panose="00000500000000000000" charset="0"/>
                <a:cs typeface="Arial" panose="020B0604020202020204" pitchFamily="34" charset="0"/>
              </a:rPr>
              <a:t>PAC-MAN – PAC-MAN – PAC-MAN –PAC-MAN - PAC-MAN </a:t>
            </a:r>
            <a:endParaRPr lang="en-ID" sz="1500" dirty="0">
              <a:solidFill>
                <a:schemeClr val="tx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3791332" y="4292389"/>
            <a:ext cx="1548129" cy="4810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3797936" y="4292389"/>
            <a:ext cx="1548129" cy="481073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7343302" y="2472162"/>
            <a:ext cx="1179095" cy="1179095"/>
            <a:chOff x="7890049" y="3721768"/>
            <a:chExt cx="1572126" cy="1572126"/>
          </a:xfrm>
        </p:grpSpPr>
        <p:sp>
          <p:nvSpPr>
            <p:cNvPr id="38" name="Rectangle: Rounded Corners 37"/>
            <p:cNvSpPr/>
            <p:nvPr/>
          </p:nvSpPr>
          <p:spPr>
            <a:xfrm>
              <a:off x="7890049" y="3721768"/>
              <a:ext cx="1572126" cy="1572126"/>
            </a:xfrm>
            <a:prstGeom prst="roundRect">
              <a:avLst/>
            </a:prstGeom>
            <a:noFill/>
            <a:ln w="38100">
              <a:solidFill>
                <a:srgbClr val="FE3B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658" y="4038052"/>
              <a:ext cx="1122909" cy="939559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6661785" y="3675380"/>
            <a:ext cx="2541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Nguyễn Thanh Phong</a:t>
            </a:r>
            <a:endParaRPr lang="en-ID" sz="18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572001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63261" y="91405"/>
            <a:ext cx="488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6924" y="58169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6407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3.2,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6" y="1003578"/>
            <a:ext cx="6987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Menu:</a:t>
            </a: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737870" y="1562031"/>
            <a:ext cx="1548129" cy="481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1BC73-1B8D-9AC2-3B0E-7B1B9EC7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4" y="2210710"/>
            <a:ext cx="8517246" cy="2351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B25A5-4F47-8169-F02C-9D871C970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626" y="745023"/>
            <a:ext cx="1815012" cy="13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4572000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131213" y="87062"/>
            <a:ext cx="434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6645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3.2, Menu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5" y="1003578"/>
            <a:ext cx="283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D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ID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ID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Menu </a:t>
            </a:r>
            <a:r>
              <a:rPr lang="en-ID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ID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ID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 tra các sự kiện chờ đợi người chơi click chuột, chọn play, xem rules, quit game.</a:t>
            </a:r>
            <a:r>
              <a:rPr lang="en-US" sz="18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AB4F4-45F1-A973-57EF-0B0D2F133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39" y="1003577"/>
            <a:ext cx="5760238" cy="3573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F2496-7D61-E7A3-F69E-430C2A43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771237" y="3149940"/>
            <a:ext cx="1548129" cy="481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572001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94683" y="100709"/>
            <a:ext cx="482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2014" y="57407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3" y="695812"/>
            <a:ext cx="185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3.2, Menu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767" y="983431"/>
            <a:ext cx="2356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Play():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92" y="742182"/>
            <a:ext cx="5899995" cy="4008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40B6CA-53B4-A309-E680-36D9FE19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89" y="2192291"/>
            <a:ext cx="2431986" cy="2209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572001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94683" y="100709"/>
            <a:ext cx="482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2014" y="57407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3.2, Menu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767" y="983431"/>
            <a:ext cx="8221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Play():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level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back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dừng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SCORE()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B3826-D01A-AF0A-540D-44E1A361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69" y="2043576"/>
            <a:ext cx="5676882" cy="2608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F1611-3857-0274-E87A-39DD4DFFFCFC}"/>
              </a:ext>
            </a:extLst>
          </p:cNvPr>
          <p:cNvSpPr txBox="1"/>
          <p:nvPr/>
        </p:nvSpPr>
        <p:spPr>
          <a:xfrm>
            <a:off x="607566" y="2694541"/>
            <a:ext cx="1959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Đoạn code khởi tạo mức dễ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572001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94683" y="100709"/>
            <a:ext cx="482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3.2, Menu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5" y="1003578"/>
            <a:ext cx="8352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SCORE():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sz="1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-Khi ra khỏi màn hình chơi sẽ xuất hiện bestscore.</a:t>
            </a:r>
          </a:p>
          <a:p>
            <a:endParaRPr lang="vi-VN" sz="1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71831-840E-A107-71D8-49699EE1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55" y="1916225"/>
            <a:ext cx="5168872" cy="270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641743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67279" y="100709"/>
            <a:ext cx="420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3.3,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tính năng của trò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chơi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5" y="1003578"/>
            <a:ext cx="835255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3.3.1, Level 1</a:t>
            </a:r>
            <a:r>
              <a:rPr lang="en-ID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ban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</a:t>
            </a:r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27" y="1656022"/>
            <a:ext cx="2676280" cy="3057485"/>
          </a:xfrm>
          <a:prstGeom prst="rect">
            <a:avLst/>
          </a:prstGeom>
        </p:spPr>
      </p:pic>
      <p:grpSp>
        <p:nvGrpSpPr>
          <p:cNvPr id="15" name="Google Shape;1070;p42"/>
          <p:cNvGrpSpPr/>
          <p:nvPr/>
        </p:nvGrpSpPr>
        <p:grpSpPr>
          <a:xfrm>
            <a:off x="6693883" y="2217993"/>
            <a:ext cx="937317" cy="1306366"/>
            <a:chOff x="1927825" y="238125"/>
            <a:chExt cx="3744775" cy="5219200"/>
          </a:xfrm>
        </p:grpSpPr>
        <p:sp>
          <p:nvSpPr>
            <p:cNvPr id="16" name="Google Shape;1071;p42"/>
            <p:cNvSpPr/>
            <p:nvPr/>
          </p:nvSpPr>
          <p:spPr>
            <a:xfrm>
              <a:off x="1927825" y="238125"/>
              <a:ext cx="3744775" cy="5219200"/>
            </a:xfrm>
            <a:custGeom>
              <a:avLst/>
              <a:gdLst/>
              <a:ahLst/>
              <a:cxnLst/>
              <a:rect l="l" t="t" r="r" b="b"/>
              <a:pathLst>
                <a:path w="149791" h="208768" extrusionOk="0">
                  <a:moveTo>
                    <a:pt x="74896" y="0"/>
                  </a:moveTo>
                  <a:cubicBezTo>
                    <a:pt x="33599" y="0"/>
                    <a:pt x="0" y="33598"/>
                    <a:pt x="0" y="74895"/>
                  </a:cubicBezTo>
                  <a:lnTo>
                    <a:pt x="0" y="188347"/>
                  </a:lnTo>
                  <a:cubicBezTo>
                    <a:pt x="0" y="199601"/>
                    <a:pt x="9167" y="208767"/>
                    <a:pt x="20420" y="208767"/>
                  </a:cubicBezTo>
                  <a:cubicBezTo>
                    <a:pt x="32000" y="208767"/>
                    <a:pt x="40873" y="199144"/>
                    <a:pt x="40873" y="188347"/>
                  </a:cubicBezTo>
                  <a:lnTo>
                    <a:pt x="40873" y="181530"/>
                  </a:lnTo>
                  <a:cubicBezTo>
                    <a:pt x="40873" y="177778"/>
                    <a:pt x="43907" y="174745"/>
                    <a:pt x="47658" y="174745"/>
                  </a:cubicBezTo>
                  <a:cubicBezTo>
                    <a:pt x="51409" y="174745"/>
                    <a:pt x="54476" y="177778"/>
                    <a:pt x="54476" y="181530"/>
                  </a:cubicBezTo>
                  <a:lnTo>
                    <a:pt x="54476" y="188347"/>
                  </a:lnTo>
                  <a:cubicBezTo>
                    <a:pt x="54476" y="199112"/>
                    <a:pt x="63316" y="208767"/>
                    <a:pt x="74896" y="208767"/>
                  </a:cubicBezTo>
                  <a:cubicBezTo>
                    <a:pt x="86443" y="208767"/>
                    <a:pt x="95316" y="199144"/>
                    <a:pt x="95316" y="188347"/>
                  </a:cubicBezTo>
                  <a:lnTo>
                    <a:pt x="95316" y="181530"/>
                  </a:lnTo>
                  <a:cubicBezTo>
                    <a:pt x="95316" y="177778"/>
                    <a:pt x="98382" y="174745"/>
                    <a:pt x="102133" y="174745"/>
                  </a:cubicBezTo>
                  <a:cubicBezTo>
                    <a:pt x="105884" y="174745"/>
                    <a:pt x="108951" y="177778"/>
                    <a:pt x="108951" y="181530"/>
                  </a:cubicBezTo>
                  <a:lnTo>
                    <a:pt x="108951" y="188347"/>
                  </a:lnTo>
                  <a:cubicBezTo>
                    <a:pt x="108951" y="199112"/>
                    <a:pt x="117791" y="208767"/>
                    <a:pt x="129371" y="208767"/>
                  </a:cubicBezTo>
                  <a:cubicBezTo>
                    <a:pt x="140625" y="208767"/>
                    <a:pt x="149791" y="199601"/>
                    <a:pt x="149791" y="188347"/>
                  </a:cubicBezTo>
                  <a:lnTo>
                    <a:pt x="149791" y="74895"/>
                  </a:lnTo>
                  <a:cubicBezTo>
                    <a:pt x="149791" y="33598"/>
                    <a:pt x="116192" y="0"/>
                    <a:pt x="74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2;p42"/>
            <p:cNvSpPr/>
            <p:nvPr/>
          </p:nvSpPr>
          <p:spPr>
            <a:xfrm>
              <a:off x="3800200" y="238125"/>
              <a:ext cx="1872400" cy="5219200"/>
            </a:xfrm>
            <a:custGeom>
              <a:avLst/>
              <a:gdLst/>
              <a:ahLst/>
              <a:cxnLst/>
              <a:rect l="l" t="t" r="r" b="b"/>
              <a:pathLst>
                <a:path w="74896" h="208768" extrusionOk="0">
                  <a:moveTo>
                    <a:pt x="1" y="0"/>
                  </a:moveTo>
                  <a:lnTo>
                    <a:pt x="1" y="208767"/>
                  </a:lnTo>
                  <a:cubicBezTo>
                    <a:pt x="11548" y="208767"/>
                    <a:pt x="20421" y="199144"/>
                    <a:pt x="20421" y="188347"/>
                  </a:cubicBezTo>
                  <a:lnTo>
                    <a:pt x="20421" y="181530"/>
                  </a:lnTo>
                  <a:cubicBezTo>
                    <a:pt x="20421" y="177778"/>
                    <a:pt x="23487" y="174745"/>
                    <a:pt x="27238" y="174745"/>
                  </a:cubicBezTo>
                  <a:cubicBezTo>
                    <a:pt x="30989" y="174745"/>
                    <a:pt x="34023" y="177778"/>
                    <a:pt x="34023" y="181530"/>
                  </a:cubicBezTo>
                  <a:lnTo>
                    <a:pt x="34023" y="188347"/>
                  </a:lnTo>
                  <a:cubicBezTo>
                    <a:pt x="34023" y="199112"/>
                    <a:pt x="42896" y="208767"/>
                    <a:pt x="54476" y="208767"/>
                  </a:cubicBezTo>
                  <a:cubicBezTo>
                    <a:pt x="65730" y="208767"/>
                    <a:pt x="74896" y="199601"/>
                    <a:pt x="74896" y="188347"/>
                  </a:cubicBezTo>
                  <a:lnTo>
                    <a:pt x="74896" y="74895"/>
                  </a:lnTo>
                  <a:cubicBezTo>
                    <a:pt x="74896" y="33598"/>
                    <a:pt x="41297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3;p42"/>
            <p:cNvSpPr/>
            <p:nvPr/>
          </p:nvSpPr>
          <p:spPr>
            <a:xfrm>
              <a:off x="2608750" y="1600000"/>
              <a:ext cx="1021050" cy="1021025"/>
            </a:xfrm>
            <a:custGeom>
              <a:avLst/>
              <a:gdLst/>
              <a:ahLst/>
              <a:cxnLst/>
              <a:rect l="l" t="t" r="r" b="b"/>
              <a:pathLst>
                <a:path w="40842" h="40841" extrusionOk="0">
                  <a:moveTo>
                    <a:pt x="20421" y="0"/>
                  </a:moveTo>
                  <a:cubicBezTo>
                    <a:pt x="9167" y="0"/>
                    <a:pt x="1" y="9134"/>
                    <a:pt x="1" y="20420"/>
                  </a:cubicBezTo>
                  <a:cubicBezTo>
                    <a:pt x="1" y="31674"/>
                    <a:pt x="9167" y="40840"/>
                    <a:pt x="20421" y="40840"/>
                  </a:cubicBezTo>
                  <a:cubicBezTo>
                    <a:pt x="31675" y="40840"/>
                    <a:pt x="40841" y="31674"/>
                    <a:pt x="40841" y="20420"/>
                  </a:cubicBezTo>
                  <a:cubicBezTo>
                    <a:pt x="40841" y="9134"/>
                    <a:pt x="31675" y="0"/>
                    <a:pt x="20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74;p42"/>
            <p:cNvSpPr/>
            <p:nvPr/>
          </p:nvSpPr>
          <p:spPr>
            <a:xfrm>
              <a:off x="2949650" y="194005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785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785" y="13603"/>
                  </a:cubicBezTo>
                  <a:cubicBezTo>
                    <a:pt x="10536" y="13603"/>
                    <a:pt x="13603" y="10569"/>
                    <a:pt x="13603" y="6818"/>
                  </a:cubicBezTo>
                  <a:cubicBezTo>
                    <a:pt x="13603" y="3067"/>
                    <a:pt x="10536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75;p42"/>
            <p:cNvSpPr/>
            <p:nvPr/>
          </p:nvSpPr>
          <p:spPr>
            <a:xfrm>
              <a:off x="3970650" y="160000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20420" y="0"/>
                  </a:moveTo>
                  <a:cubicBezTo>
                    <a:pt x="9166" y="0"/>
                    <a:pt x="0" y="9134"/>
                    <a:pt x="0" y="20420"/>
                  </a:cubicBezTo>
                  <a:cubicBezTo>
                    <a:pt x="0" y="31674"/>
                    <a:pt x="9166" y="40840"/>
                    <a:pt x="20420" y="40840"/>
                  </a:cubicBezTo>
                  <a:cubicBezTo>
                    <a:pt x="31674" y="40840"/>
                    <a:pt x="40840" y="31674"/>
                    <a:pt x="40840" y="20420"/>
                  </a:cubicBezTo>
                  <a:cubicBezTo>
                    <a:pt x="40840" y="9134"/>
                    <a:pt x="31674" y="0"/>
                    <a:pt x="20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6;p42"/>
            <p:cNvSpPr/>
            <p:nvPr/>
          </p:nvSpPr>
          <p:spPr>
            <a:xfrm>
              <a:off x="4310700" y="1940050"/>
              <a:ext cx="340100" cy="340100"/>
            </a:xfrm>
            <a:custGeom>
              <a:avLst/>
              <a:gdLst/>
              <a:ahLst/>
              <a:cxnLst/>
              <a:rect l="l" t="t" r="r" b="b"/>
              <a:pathLst>
                <a:path w="13604" h="13604" extrusionOk="0">
                  <a:moveTo>
                    <a:pt x="6818" y="1"/>
                  </a:moveTo>
                  <a:cubicBezTo>
                    <a:pt x="3067" y="1"/>
                    <a:pt x="1" y="3067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641743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67279" y="100709"/>
            <a:ext cx="420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905" y="692471"/>
            <a:ext cx="3309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3.3,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của trò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585" y="938344"/>
            <a:ext cx="2834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3.3.1, Độ khó của trò chơi:</a:t>
            </a:r>
          </a:p>
          <a:p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 chơi được chia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độ với mức độ khó tăng dần : </a:t>
            </a:r>
          </a:p>
          <a:p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vi-V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D7859-ED70-3175-A721-CD99A736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90" y="737663"/>
            <a:ext cx="3875446" cy="3970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99F54-C4E4-C499-A7A6-9EB7DCAC7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711595" y="3015029"/>
            <a:ext cx="2357279" cy="732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641743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67279" y="100709"/>
            <a:ext cx="420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59083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905" y="692471"/>
            <a:ext cx="3309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3.3,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năng của trò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381" y="861748"/>
            <a:ext cx="2834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3.3.2. Chế độ ăn power pallet</a:t>
            </a:r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009ED-D55D-5845-19E8-7E3DB90EDF6B}"/>
              </a:ext>
            </a:extLst>
          </p:cNvPr>
          <p:cNvSpPr txBox="1"/>
          <p:nvPr/>
        </p:nvSpPr>
        <p:spPr>
          <a:xfrm>
            <a:off x="381905" y="1615801"/>
            <a:ext cx="290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Người chơi cần ăn power pallet và ăn các slime để qua màn.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E55A6-D9C7-D8C4-671D-ECE4425D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36" y="692471"/>
            <a:ext cx="5125359" cy="3877700"/>
          </a:xfrm>
          <a:prstGeom prst="rect">
            <a:avLst/>
          </a:prstGeom>
        </p:spPr>
      </p:pic>
      <p:grpSp>
        <p:nvGrpSpPr>
          <p:cNvPr id="7" name="Google Shape;1790;p68">
            <a:extLst>
              <a:ext uri="{FF2B5EF4-FFF2-40B4-BE49-F238E27FC236}">
                <a16:creationId xmlns:a16="http://schemas.microsoft.com/office/drawing/2014/main" id="{B5F7C69B-A68F-EC11-B742-3302DC477BD8}"/>
              </a:ext>
            </a:extLst>
          </p:cNvPr>
          <p:cNvGrpSpPr/>
          <p:nvPr/>
        </p:nvGrpSpPr>
        <p:grpSpPr>
          <a:xfrm>
            <a:off x="1275083" y="2631321"/>
            <a:ext cx="1122079" cy="1155899"/>
            <a:chOff x="1247700" y="238125"/>
            <a:chExt cx="5105025" cy="5219200"/>
          </a:xfrm>
        </p:grpSpPr>
        <p:sp>
          <p:nvSpPr>
            <p:cNvPr id="9" name="Google Shape;1791;p68">
              <a:extLst>
                <a:ext uri="{FF2B5EF4-FFF2-40B4-BE49-F238E27FC236}">
                  <a16:creationId xmlns:a16="http://schemas.microsoft.com/office/drawing/2014/main" id="{145073B9-3DF3-06D1-DF07-2267D2D86F50}"/>
                </a:ext>
              </a:extLst>
            </p:cNvPr>
            <p:cNvSpPr/>
            <p:nvPr/>
          </p:nvSpPr>
          <p:spPr>
            <a:xfrm>
              <a:off x="3629775" y="238125"/>
              <a:ext cx="2722950" cy="1815300"/>
            </a:xfrm>
            <a:custGeom>
              <a:avLst/>
              <a:gdLst/>
              <a:ahLst/>
              <a:cxnLst/>
              <a:rect l="l" t="t" r="r" b="b"/>
              <a:pathLst>
                <a:path w="108918" h="72612" extrusionOk="0">
                  <a:moveTo>
                    <a:pt x="34055" y="0"/>
                  </a:moveTo>
                  <a:cubicBezTo>
                    <a:pt x="22899" y="0"/>
                    <a:pt x="12983" y="5350"/>
                    <a:pt x="6818" y="13700"/>
                  </a:cubicBezTo>
                  <a:cubicBezTo>
                    <a:pt x="2512" y="19376"/>
                    <a:pt x="0" y="26422"/>
                    <a:pt x="0" y="34023"/>
                  </a:cubicBezTo>
                  <a:lnTo>
                    <a:pt x="0" y="65794"/>
                  </a:lnTo>
                  <a:cubicBezTo>
                    <a:pt x="0" y="69578"/>
                    <a:pt x="3066" y="72612"/>
                    <a:pt x="6818" y="72612"/>
                  </a:cubicBezTo>
                  <a:cubicBezTo>
                    <a:pt x="10569" y="72612"/>
                    <a:pt x="13635" y="69578"/>
                    <a:pt x="13635" y="65794"/>
                  </a:cubicBezTo>
                  <a:lnTo>
                    <a:pt x="13635" y="34023"/>
                  </a:lnTo>
                  <a:cubicBezTo>
                    <a:pt x="13635" y="22769"/>
                    <a:pt x="22801" y="13602"/>
                    <a:pt x="34055" y="13602"/>
                  </a:cubicBezTo>
                  <a:lnTo>
                    <a:pt x="102133" y="13602"/>
                  </a:lnTo>
                  <a:cubicBezTo>
                    <a:pt x="105884" y="13602"/>
                    <a:pt x="108918" y="10569"/>
                    <a:pt x="108918" y="6818"/>
                  </a:cubicBezTo>
                  <a:cubicBezTo>
                    <a:pt x="108918" y="3034"/>
                    <a:pt x="105884" y="0"/>
                    <a:pt x="102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2;p68">
              <a:extLst>
                <a:ext uri="{FF2B5EF4-FFF2-40B4-BE49-F238E27FC236}">
                  <a16:creationId xmlns:a16="http://schemas.microsoft.com/office/drawing/2014/main" id="{0F76BD59-E65D-E59B-2F04-88137A40724A}"/>
                </a:ext>
              </a:extLst>
            </p:cNvPr>
            <p:cNvSpPr/>
            <p:nvPr/>
          </p:nvSpPr>
          <p:spPr>
            <a:xfrm>
              <a:off x="3800200" y="238125"/>
              <a:ext cx="2552525" cy="1815300"/>
            </a:xfrm>
            <a:custGeom>
              <a:avLst/>
              <a:gdLst/>
              <a:ahLst/>
              <a:cxnLst/>
              <a:rect l="l" t="t" r="r" b="b"/>
              <a:pathLst>
                <a:path w="102101" h="72612" extrusionOk="0">
                  <a:moveTo>
                    <a:pt x="27238" y="0"/>
                  </a:moveTo>
                  <a:cubicBezTo>
                    <a:pt x="16082" y="0"/>
                    <a:pt x="6166" y="5350"/>
                    <a:pt x="1" y="13700"/>
                  </a:cubicBezTo>
                  <a:lnTo>
                    <a:pt x="1" y="72612"/>
                  </a:lnTo>
                  <a:cubicBezTo>
                    <a:pt x="3752" y="72612"/>
                    <a:pt x="6818" y="69578"/>
                    <a:pt x="6818" y="65794"/>
                  </a:cubicBezTo>
                  <a:lnTo>
                    <a:pt x="6818" y="34023"/>
                  </a:lnTo>
                  <a:cubicBezTo>
                    <a:pt x="6818" y="22769"/>
                    <a:pt x="15984" y="13602"/>
                    <a:pt x="27238" y="13602"/>
                  </a:cubicBezTo>
                  <a:lnTo>
                    <a:pt x="95316" y="13602"/>
                  </a:lnTo>
                  <a:cubicBezTo>
                    <a:pt x="99067" y="13602"/>
                    <a:pt x="102101" y="10569"/>
                    <a:pt x="102101" y="6818"/>
                  </a:cubicBezTo>
                  <a:cubicBezTo>
                    <a:pt x="102101" y="3034"/>
                    <a:pt x="99067" y="0"/>
                    <a:pt x="95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3;p68">
              <a:extLst>
                <a:ext uri="{FF2B5EF4-FFF2-40B4-BE49-F238E27FC236}">
                  <a16:creationId xmlns:a16="http://schemas.microsoft.com/office/drawing/2014/main" id="{F68FEFBF-C65B-2F85-A882-C28A38C62BE5}"/>
                </a:ext>
              </a:extLst>
            </p:cNvPr>
            <p:cNvSpPr/>
            <p:nvPr/>
          </p:nvSpPr>
          <p:spPr>
            <a:xfrm>
              <a:off x="1247700" y="1713350"/>
              <a:ext cx="5105025" cy="3743975"/>
            </a:xfrm>
            <a:custGeom>
              <a:avLst/>
              <a:gdLst/>
              <a:ahLst/>
              <a:cxnLst/>
              <a:rect l="l" t="t" r="r" b="b"/>
              <a:pathLst>
                <a:path w="204201" h="149759" extrusionOk="0">
                  <a:moveTo>
                    <a:pt x="47625" y="0"/>
                  </a:moveTo>
                  <a:lnTo>
                    <a:pt x="0" y="47658"/>
                  </a:lnTo>
                  <a:lnTo>
                    <a:pt x="0" y="113028"/>
                  </a:lnTo>
                  <a:cubicBezTo>
                    <a:pt x="0" y="133285"/>
                    <a:pt x="16473" y="149758"/>
                    <a:pt x="36698" y="149758"/>
                  </a:cubicBezTo>
                  <a:cubicBezTo>
                    <a:pt x="54182" y="149758"/>
                    <a:pt x="69318" y="137330"/>
                    <a:pt x="72743" y="120205"/>
                  </a:cubicBezTo>
                  <a:lnTo>
                    <a:pt x="77734" y="95283"/>
                  </a:lnTo>
                  <a:lnTo>
                    <a:pt x="126468" y="95283"/>
                  </a:lnTo>
                  <a:lnTo>
                    <a:pt x="131458" y="120205"/>
                  </a:lnTo>
                  <a:cubicBezTo>
                    <a:pt x="134884" y="137330"/>
                    <a:pt x="150019" y="149758"/>
                    <a:pt x="167503" y="149758"/>
                  </a:cubicBezTo>
                  <a:cubicBezTo>
                    <a:pt x="187728" y="149758"/>
                    <a:pt x="204201" y="133285"/>
                    <a:pt x="204201" y="113028"/>
                  </a:cubicBezTo>
                  <a:lnTo>
                    <a:pt x="204201" y="47658"/>
                  </a:lnTo>
                  <a:lnTo>
                    <a:pt x="156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4;p68">
              <a:extLst>
                <a:ext uri="{FF2B5EF4-FFF2-40B4-BE49-F238E27FC236}">
                  <a16:creationId xmlns:a16="http://schemas.microsoft.com/office/drawing/2014/main" id="{64D37F26-6DE4-921D-E0E3-F1F6FCD6DC29}"/>
                </a:ext>
              </a:extLst>
            </p:cNvPr>
            <p:cNvSpPr/>
            <p:nvPr/>
          </p:nvSpPr>
          <p:spPr>
            <a:xfrm>
              <a:off x="3800200" y="1713350"/>
              <a:ext cx="2552525" cy="3743975"/>
            </a:xfrm>
            <a:custGeom>
              <a:avLst/>
              <a:gdLst/>
              <a:ahLst/>
              <a:cxnLst/>
              <a:rect l="l" t="t" r="r" b="b"/>
              <a:pathLst>
                <a:path w="102101" h="149759" extrusionOk="0">
                  <a:moveTo>
                    <a:pt x="1" y="0"/>
                  </a:moveTo>
                  <a:lnTo>
                    <a:pt x="1" y="95283"/>
                  </a:lnTo>
                  <a:lnTo>
                    <a:pt x="24368" y="95283"/>
                  </a:lnTo>
                  <a:lnTo>
                    <a:pt x="29358" y="120205"/>
                  </a:lnTo>
                  <a:cubicBezTo>
                    <a:pt x="32784" y="137330"/>
                    <a:pt x="47919" y="149758"/>
                    <a:pt x="65403" y="149758"/>
                  </a:cubicBezTo>
                  <a:cubicBezTo>
                    <a:pt x="85628" y="149758"/>
                    <a:pt x="102101" y="133285"/>
                    <a:pt x="102101" y="113028"/>
                  </a:cubicBezTo>
                  <a:lnTo>
                    <a:pt x="102101" y="47658"/>
                  </a:lnTo>
                  <a:lnTo>
                    <a:pt x="54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5;p68">
              <a:extLst>
                <a:ext uri="{FF2B5EF4-FFF2-40B4-BE49-F238E27FC236}">
                  <a16:creationId xmlns:a16="http://schemas.microsoft.com/office/drawing/2014/main" id="{842D9B47-0BE5-4A96-312C-310C2AA9A36E}"/>
                </a:ext>
              </a:extLst>
            </p:cNvPr>
            <p:cNvSpPr/>
            <p:nvPr/>
          </p:nvSpPr>
          <p:spPr>
            <a:xfrm>
              <a:off x="1247700" y="1713350"/>
              <a:ext cx="2382100" cy="2382075"/>
            </a:xfrm>
            <a:custGeom>
              <a:avLst/>
              <a:gdLst/>
              <a:ahLst/>
              <a:cxnLst/>
              <a:rect l="l" t="t" r="r" b="b"/>
              <a:pathLst>
                <a:path w="95284" h="95283" extrusionOk="0">
                  <a:moveTo>
                    <a:pt x="47625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25" y="95283"/>
                  </a:cubicBezTo>
                  <a:cubicBezTo>
                    <a:pt x="73950" y="95283"/>
                    <a:pt x="95283" y="73950"/>
                    <a:pt x="95283" y="47658"/>
                  </a:cubicBezTo>
                  <a:cubicBezTo>
                    <a:pt x="95283" y="21334"/>
                    <a:pt x="73950" y="0"/>
                    <a:pt x="47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6;p68">
              <a:extLst>
                <a:ext uri="{FF2B5EF4-FFF2-40B4-BE49-F238E27FC236}">
                  <a16:creationId xmlns:a16="http://schemas.microsoft.com/office/drawing/2014/main" id="{254A6014-0E49-9342-7E03-E83147427DA5}"/>
                </a:ext>
              </a:extLst>
            </p:cNvPr>
            <p:cNvSpPr/>
            <p:nvPr/>
          </p:nvSpPr>
          <p:spPr>
            <a:xfrm>
              <a:off x="1587750" y="2053400"/>
              <a:ext cx="1701975" cy="1701975"/>
            </a:xfrm>
            <a:custGeom>
              <a:avLst/>
              <a:gdLst/>
              <a:ahLst/>
              <a:cxnLst/>
              <a:rect l="l" t="t" r="r" b="b"/>
              <a:pathLst>
                <a:path w="68079" h="68079" extrusionOk="0">
                  <a:moveTo>
                    <a:pt x="34023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23" y="68078"/>
                  </a:cubicBezTo>
                  <a:cubicBezTo>
                    <a:pt x="52845" y="68078"/>
                    <a:pt x="68079" y="52845"/>
                    <a:pt x="68079" y="34056"/>
                  </a:cubicBezTo>
                  <a:cubicBezTo>
                    <a:pt x="68079" y="15234"/>
                    <a:pt x="52845" y="1"/>
                    <a:pt x="34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7;p68">
              <a:extLst>
                <a:ext uri="{FF2B5EF4-FFF2-40B4-BE49-F238E27FC236}">
                  <a16:creationId xmlns:a16="http://schemas.microsoft.com/office/drawing/2014/main" id="{315CDABE-7BA8-D625-D107-8147066D9911}"/>
                </a:ext>
              </a:extLst>
            </p:cNvPr>
            <p:cNvSpPr/>
            <p:nvPr/>
          </p:nvSpPr>
          <p:spPr>
            <a:xfrm>
              <a:off x="3970650" y="1713350"/>
              <a:ext cx="2382075" cy="2382075"/>
            </a:xfrm>
            <a:custGeom>
              <a:avLst/>
              <a:gdLst/>
              <a:ahLst/>
              <a:cxnLst/>
              <a:rect l="l" t="t" r="r" b="b"/>
              <a:pathLst>
                <a:path w="95283" h="95283" extrusionOk="0">
                  <a:moveTo>
                    <a:pt x="47658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58" y="95283"/>
                  </a:cubicBezTo>
                  <a:cubicBezTo>
                    <a:pt x="73949" y="95283"/>
                    <a:pt x="95283" y="73950"/>
                    <a:pt x="95283" y="47658"/>
                  </a:cubicBezTo>
                  <a:cubicBezTo>
                    <a:pt x="95283" y="21334"/>
                    <a:pt x="73949" y="0"/>
                    <a:pt x="47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8;p68">
              <a:extLst>
                <a:ext uri="{FF2B5EF4-FFF2-40B4-BE49-F238E27FC236}">
                  <a16:creationId xmlns:a16="http://schemas.microsoft.com/office/drawing/2014/main" id="{18FB1D6E-EAF4-1787-02B5-3F16FEB88531}"/>
                </a:ext>
              </a:extLst>
            </p:cNvPr>
            <p:cNvSpPr/>
            <p:nvPr/>
          </p:nvSpPr>
          <p:spPr>
            <a:xfrm>
              <a:off x="4310700" y="2053400"/>
              <a:ext cx="1701975" cy="1701975"/>
            </a:xfrm>
            <a:custGeom>
              <a:avLst/>
              <a:gdLst/>
              <a:ahLst/>
              <a:cxnLst/>
              <a:rect l="l" t="t" r="r" b="b"/>
              <a:pathLst>
                <a:path w="68079" h="68079" extrusionOk="0">
                  <a:moveTo>
                    <a:pt x="34056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56" y="68078"/>
                  </a:cubicBezTo>
                  <a:cubicBezTo>
                    <a:pt x="52845" y="68078"/>
                    <a:pt x="68078" y="52845"/>
                    <a:pt x="68078" y="34056"/>
                  </a:cubicBezTo>
                  <a:cubicBezTo>
                    <a:pt x="68078" y="15234"/>
                    <a:pt x="52845" y="1"/>
                    <a:pt x="34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9;p68">
              <a:extLst>
                <a:ext uri="{FF2B5EF4-FFF2-40B4-BE49-F238E27FC236}">
                  <a16:creationId xmlns:a16="http://schemas.microsoft.com/office/drawing/2014/main" id="{AD659EF9-DB23-E737-7782-EBDF9D5B98D8}"/>
                </a:ext>
              </a:extLst>
            </p:cNvPr>
            <p:cNvSpPr/>
            <p:nvPr/>
          </p:nvSpPr>
          <p:spPr>
            <a:xfrm>
              <a:off x="4991650" y="3074400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70"/>
                    <a:pt x="3034" y="13636"/>
                    <a:pt x="6818" y="13636"/>
                  </a:cubicBezTo>
                  <a:cubicBezTo>
                    <a:pt x="10569" y="13636"/>
                    <a:pt x="13603" y="10570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0;p68">
              <a:extLst>
                <a:ext uri="{FF2B5EF4-FFF2-40B4-BE49-F238E27FC236}">
                  <a16:creationId xmlns:a16="http://schemas.microsoft.com/office/drawing/2014/main" id="{E1E03F33-1A8F-675B-6F7F-92E270D8A515}"/>
                </a:ext>
              </a:extLst>
            </p:cNvPr>
            <p:cNvSpPr/>
            <p:nvPr/>
          </p:nvSpPr>
          <p:spPr>
            <a:xfrm>
              <a:off x="4991650" y="2393475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6818" y="0"/>
                  </a:moveTo>
                  <a:cubicBezTo>
                    <a:pt x="3034" y="0"/>
                    <a:pt x="0" y="3067"/>
                    <a:pt x="0" y="6818"/>
                  </a:cubicBezTo>
                  <a:cubicBezTo>
                    <a:pt x="0" y="10569"/>
                    <a:pt x="3034" y="13635"/>
                    <a:pt x="6818" y="13635"/>
                  </a:cubicBezTo>
                  <a:cubicBezTo>
                    <a:pt x="10569" y="13635"/>
                    <a:pt x="13603" y="10569"/>
                    <a:pt x="13603" y="6818"/>
                  </a:cubicBezTo>
                  <a:cubicBezTo>
                    <a:pt x="13603" y="3067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1;p68">
              <a:extLst>
                <a:ext uri="{FF2B5EF4-FFF2-40B4-BE49-F238E27FC236}">
                  <a16:creationId xmlns:a16="http://schemas.microsoft.com/office/drawing/2014/main" id="{5B77B882-6D53-DF15-DBAE-621243F7EAE3}"/>
                </a:ext>
              </a:extLst>
            </p:cNvPr>
            <p:cNvSpPr/>
            <p:nvPr/>
          </p:nvSpPr>
          <p:spPr>
            <a:xfrm>
              <a:off x="5331700" y="2734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7" y="0"/>
                    <a:pt x="1" y="3034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70" y="13603"/>
                    <a:pt x="13636" y="10569"/>
                    <a:pt x="13636" y="6818"/>
                  </a:cubicBezTo>
                  <a:cubicBezTo>
                    <a:pt x="13636" y="3034"/>
                    <a:pt x="10570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02;p68">
              <a:extLst>
                <a:ext uri="{FF2B5EF4-FFF2-40B4-BE49-F238E27FC236}">
                  <a16:creationId xmlns:a16="http://schemas.microsoft.com/office/drawing/2014/main" id="{4AE7B56A-EA1F-A59D-AA38-EBCC7FC0AC1D}"/>
                </a:ext>
              </a:extLst>
            </p:cNvPr>
            <p:cNvSpPr/>
            <p:nvPr/>
          </p:nvSpPr>
          <p:spPr>
            <a:xfrm>
              <a:off x="4650775" y="2734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cubicBezTo>
                    <a:pt x="0" y="10569"/>
                    <a:pt x="3066" y="13603"/>
                    <a:pt x="6818" y="13603"/>
                  </a:cubicBezTo>
                  <a:cubicBezTo>
                    <a:pt x="10569" y="13603"/>
                    <a:pt x="13635" y="10569"/>
                    <a:pt x="13635" y="6818"/>
                  </a:cubicBezTo>
                  <a:cubicBezTo>
                    <a:pt x="13635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3;p68">
              <a:extLst>
                <a:ext uri="{FF2B5EF4-FFF2-40B4-BE49-F238E27FC236}">
                  <a16:creationId xmlns:a16="http://schemas.microsoft.com/office/drawing/2014/main" id="{9403CB1A-125A-2E11-FD50-FC7DE0E777BB}"/>
                </a:ext>
              </a:extLst>
            </p:cNvPr>
            <p:cNvSpPr/>
            <p:nvPr/>
          </p:nvSpPr>
          <p:spPr>
            <a:xfrm>
              <a:off x="1927825" y="2393475"/>
              <a:ext cx="1021850" cy="1021825"/>
            </a:xfrm>
            <a:custGeom>
              <a:avLst/>
              <a:gdLst/>
              <a:ahLst/>
              <a:cxnLst/>
              <a:rect l="l" t="t" r="r" b="b"/>
              <a:pathLst>
                <a:path w="40874" h="40873" extrusionOk="0">
                  <a:moveTo>
                    <a:pt x="20420" y="0"/>
                  </a:moveTo>
                  <a:cubicBezTo>
                    <a:pt x="16669" y="0"/>
                    <a:pt x="13635" y="3067"/>
                    <a:pt x="13635" y="6818"/>
                  </a:cubicBezTo>
                  <a:lnTo>
                    <a:pt x="13635" y="13635"/>
                  </a:lnTo>
                  <a:lnTo>
                    <a:pt x="6818" y="13635"/>
                  </a:lnTo>
                  <a:cubicBezTo>
                    <a:pt x="3067" y="13635"/>
                    <a:pt x="0" y="16669"/>
                    <a:pt x="0" y="20453"/>
                  </a:cubicBezTo>
                  <a:cubicBezTo>
                    <a:pt x="0" y="24204"/>
                    <a:pt x="3067" y="27238"/>
                    <a:pt x="6818" y="27238"/>
                  </a:cubicBezTo>
                  <a:lnTo>
                    <a:pt x="13635" y="27238"/>
                  </a:lnTo>
                  <a:lnTo>
                    <a:pt x="13635" y="34055"/>
                  </a:lnTo>
                  <a:cubicBezTo>
                    <a:pt x="13635" y="37807"/>
                    <a:pt x="16669" y="40873"/>
                    <a:pt x="20420" y="40873"/>
                  </a:cubicBezTo>
                  <a:cubicBezTo>
                    <a:pt x="24204" y="40873"/>
                    <a:pt x="27238" y="37807"/>
                    <a:pt x="27238" y="34055"/>
                  </a:cubicBezTo>
                  <a:lnTo>
                    <a:pt x="27238" y="27238"/>
                  </a:lnTo>
                  <a:lnTo>
                    <a:pt x="34055" y="27238"/>
                  </a:lnTo>
                  <a:cubicBezTo>
                    <a:pt x="37807" y="27238"/>
                    <a:pt x="40873" y="24204"/>
                    <a:pt x="40873" y="20453"/>
                  </a:cubicBezTo>
                  <a:cubicBezTo>
                    <a:pt x="40873" y="16669"/>
                    <a:pt x="37807" y="13635"/>
                    <a:pt x="34055" y="13635"/>
                  </a:cubicBezTo>
                  <a:lnTo>
                    <a:pt x="27238" y="13635"/>
                  </a:lnTo>
                  <a:lnTo>
                    <a:pt x="27238" y="6818"/>
                  </a:lnTo>
                  <a:cubicBezTo>
                    <a:pt x="27238" y="3067"/>
                    <a:pt x="24204" y="0"/>
                    <a:pt x="2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04;p68">
              <a:extLst>
                <a:ext uri="{FF2B5EF4-FFF2-40B4-BE49-F238E27FC236}">
                  <a16:creationId xmlns:a16="http://schemas.microsoft.com/office/drawing/2014/main" id="{FD9EBA56-64E9-09D7-1448-F1BE873796ED}"/>
                </a:ext>
              </a:extLst>
            </p:cNvPr>
            <p:cNvSpPr/>
            <p:nvPr/>
          </p:nvSpPr>
          <p:spPr>
            <a:xfrm>
              <a:off x="2608750" y="3415275"/>
              <a:ext cx="1021050" cy="1021050"/>
            </a:xfrm>
            <a:custGeom>
              <a:avLst/>
              <a:gdLst/>
              <a:ahLst/>
              <a:cxnLst/>
              <a:rect l="l" t="t" r="r" b="b"/>
              <a:pathLst>
                <a:path w="40842" h="40842" extrusionOk="0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cubicBezTo>
                    <a:pt x="31675" y="40841"/>
                    <a:pt x="40841" y="31675"/>
                    <a:pt x="40841" y="20421"/>
                  </a:cubicBezTo>
                  <a:cubicBezTo>
                    <a:pt x="40841" y="9167"/>
                    <a:pt x="31675" y="1"/>
                    <a:pt x="20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5;p68">
              <a:extLst>
                <a:ext uri="{FF2B5EF4-FFF2-40B4-BE49-F238E27FC236}">
                  <a16:creationId xmlns:a16="http://schemas.microsoft.com/office/drawing/2014/main" id="{C565041E-4B10-A06A-BA6C-1C86091DD891}"/>
                </a:ext>
              </a:extLst>
            </p:cNvPr>
            <p:cNvSpPr/>
            <p:nvPr/>
          </p:nvSpPr>
          <p:spPr>
            <a:xfrm>
              <a:off x="3970650" y="3415275"/>
              <a:ext cx="1021025" cy="1021050"/>
            </a:xfrm>
            <a:custGeom>
              <a:avLst/>
              <a:gdLst/>
              <a:ahLst/>
              <a:cxnLst/>
              <a:rect l="l" t="t" r="r" b="b"/>
              <a:pathLst>
                <a:path w="40841" h="40842" extrusionOk="0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cubicBezTo>
                    <a:pt x="31674" y="40841"/>
                    <a:pt x="40840" y="31675"/>
                    <a:pt x="40840" y="20421"/>
                  </a:cubicBezTo>
                  <a:cubicBezTo>
                    <a:pt x="40840" y="9167"/>
                    <a:pt x="31674" y="1"/>
                    <a:pt x="20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82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641743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67279" y="100709"/>
            <a:ext cx="420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03:TINH NANG THEM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1982" y="551588"/>
            <a:ext cx="8845392" cy="4298054"/>
            <a:chOff x="199073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3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3.3,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tính năng của trò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chơi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435" y="1003578"/>
            <a:ext cx="8352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3.3.3, Phá đảo:</a:t>
            </a:r>
          </a:p>
          <a:p>
            <a:r>
              <a:rPr lang="en-US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Khi bạn chiến thắng trò chơi sẽ </a:t>
            </a:r>
            <a:r>
              <a:rPr lang="en-US" sz="1600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 da chien thang tro choi :</a:t>
            </a:r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" name="Google Shape;1070;p42"/>
          <p:cNvGrpSpPr/>
          <p:nvPr/>
        </p:nvGrpSpPr>
        <p:grpSpPr>
          <a:xfrm>
            <a:off x="2241567" y="3801692"/>
            <a:ext cx="590767" cy="676459"/>
            <a:chOff x="1927825" y="238125"/>
            <a:chExt cx="3744775" cy="5219200"/>
          </a:xfrm>
        </p:grpSpPr>
        <p:sp>
          <p:nvSpPr>
            <p:cNvPr id="14" name="Google Shape;1071;p42"/>
            <p:cNvSpPr/>
            <p:nvPr/>
          </p:nvSpPr>
          <p:spPr>
            <a:xfrm>
              <a:off x="1927825" y="238125"/>
              <a:ext cx="3744775" cy="5219200"/>
            </a:xfrm>
            <a:custGeom>
              <a:avLst/>
              <a:gdLst/>
              <a:ahLst/>
              <a:cxnLst/>
              <a:rect l="l" t="t" r="r" b="b"/>
              <a:pathLst>
                <a:path w="149791" h="208768" extrusionOk="0">
                  <a:moveTo>
                    <a:pt x="74896" y="0"/>
                  </a:moveTo>
                  <a:cubicBezTo>
                    <a:pt x="33599" y="0"/>
                    <a:pt x="0" y="33598"/>
                    <a:pt x="0" y="74895"/>
                  </a:cubicBezTo>
                  <a:lnTo>
                    <a:pt x="0" y="188347"/>
                  </a:lnTo>
                  <a:cubicBezTo>
                    <a:pt x="0" y="199601"/>
                    <a:pt x="9167" y="208767"/>
                    <a:pt x="20420" y="208767"/>
                  </a:cubicBezTo>
                  <a:cubicBezTo>
                    <a:pt x="32000" y="208767"/>
                    <a:pt x="40873" y="199144"/>
                    <a:pt x="40873" y="188347"/>
                  </a:cubicBezTo>
                  <a:lnTo>
                    <a:pt x="40873" y="181530"/>
                  </a:lnTo>
                  <a:cubicBezTo>
                    <a:pt x="40873" y="177778"/>
                    <a:pt x="43907" y="174745"/>
                    <a:pt x="47658" y="174745"/>
                  </a:cubicBezTo>
                  <a:cubicBezTo>
                    <a:pt x="51409" y="174745"/>
                    <a:pt x="54476" y="177778"/>
                    <a:pt x="54476" y="181530"/>
                  </a:cubicBezTo>
                  <a:lnTo>
                    <a:pt x="54476" y="188347"/>
                  </a:lnTo>
                  <a:cubicBezTo>
                    <a:pt x="54476" y="199112"/>
                    <a:pt x="63316" y="208767"/>
                    <a:pt x="74896" y="208767"/>
                  </a:cubicBezTo>
                  <a:cubicBezTo>
                    <a:pt x="86443" y="208767"/>
                    <a:pt x="95316" y="199144"/>
                    <a:pt x="95316" y="188347"/>
                  </a:cubicBezTo>
                  <a:lnTo>
                    <a:pt x="95316" y="181530"/>
                  </a:lnTo>
                  <a:cubicBezTo>
                    <a:pt x="95316" y="177778"/>
                    <a:pt x="98382" y="174745"/>
                    <a:pt x="102133" y="174745"/>
                  </a:cubicBezTo>
                  <a:cubicBezTo>
                    <a:pt x="105884" y="174745"/>
                    <a:pt x="108951" y="177778"/>
                    <a:pt x="108951" y="181530"/>
                  </a:cubicBezTo>
                  <a:lnTo>
                    <a:pt x="108951" y="188347"/>
                  </a:lnTo>
                  <a:cubicBezTo>
                    <a:pt x="108951" y="199112"/>
                    <a:pt x="117791" y="208767"/>
                    <a:pt x="129371" y="208767"/>
                  </a:cubicBezTo>
                  <a:cubicBezTo>
                    <a:pt x="140625" y="208767"/>
                    <a:pt x="149791" y="199601"/>
                    <a:pt x="149791" y="188347"/>
                  </a:cubicBezTo>
                  <a:lnTo>
                    <a:pt x="149791" y="74895"/>
                  </a:lnTo>
                  <a:cubicBezTo>
                    <a:pt x="149791" y="33598"/>
                    <a:pt x="116192" y="0"/>
                    <a:pt x="74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2;p42"/>
            <p:cNvSpPr/>
            <p:nvPr/>
          </p:nvSpPr>
          <p:spPr>
            <a:xfrm>
              <a:off x="3800200" y="238125"/>
              <a:ext cx="1872400" cy="5219200"/>
            </a:xfrm>
            <a:custGeom>
              <a:avLst/>
              <a:gdLst/>
              <a:ahLst/>
              <a:cxnLst/>
              <a:rect l="l" t="t" r="r" b="b"/>
              <a:pathLst>
                <a:path w="74896" h="208768" extrusionOk="0">
                  <a:moveTo>
                    <a:pt x="1" y="0"/>
                  </a:moveTo>
                  <a:lnTo>
                    <a:pt x="1" y="208767"/>
                  </a:lnTo>
                  <a:cubicBezTo>
                    <a:pt x="11548" y="208767"/>
                    <a:pt x="20421" y="199144"/>
                    <a:pt x="20421" y="188347"/>
                  </a:cubicBezTo>
                  <a:lnTo>
                    <a:pt x="20421" y="181530"/>
                  </a:lnTo>
                  <a:cubicBezTo>
                    <a:pt x="20421" y="177778"/>
                    <a:pt x="23487" y="174745"/>
                    <a:pt x="27238" y="174745"/>
                  </a:cubicBezTo>
                  <a:cubicBezTo>
                    <a:pt x="30989" y="174745"/>
                    <a:pt x="34023" y="177778"/>
                    <a:pt x="34023" y="181530"/>
                  </a:cubicBezTo>
                  <a:lnTo>
                    <a:pt x="34023" y="188347"/>
                  </a:lnTo>
                  <a:cubicBezTo>
                    <a:pt x="34023" y="199112"/>
                    <a:pt x="42896" y="208767"/>
                    <a:pt x="54476" y="208767"/>
                  </a:cubicBezTo>
                  <a:cubicBezTo>
                    <a:pt x="65730" y="208767"/>
                    <a:pt x="74896" y="199601"/>
                    <a:pt x="74896" y="188347"/>
                  </a:cubicBezTo>
                  <a:lnTo>
                    <a:pt x="74896" y="74895"/>
                  </a:lnTo>
                  <a:cubicBezTo>
                    <a:pt x="74896" y="33598"/>
                    <a:pt x="41297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3;p42"/>
            <p:cNvSpPr/>
            <p:nvPr/>
          </p:nvSpPr>
          <p:spPr>
            <a:xfrm>
              <a:off x="2608750" y="1600000"/>
              <a:ext cx="1021050" cy="1021025"/>
            </a:xfrm>
            <a:custGeom>
              <a:avLst/>
              <a:gdLst/>
              <a:ahLst/>
              <a:cxnLst/>
              <a:rect l="l" t="t" r="r" b="b"/>
              <a:pathLst>
                <a:path w="40842" h="40841" extrusionOk="0">
                  <a:moveTo>
                    <a:pt x="20421" y="0"/>
                  </a:moveTo>
                  <a:cubicBezTo>
                    <a:pt x="9167" y="0"/>
                    <a:pt x="1" y="9134"/>
                    <a:pt x="1" y="20420"/>
                  </a:cubicBezTo>
                  <a:cubicBezTo>
                    <a:pt x="1" y="31674"/>
                    <a:pt x="9167" y="40840"/>
                    <a:pt x="20421" y="40840"/>
                  </a:cubicBezTo>
                  <a:cubicBezTo>
                    <a:pt x="31675" y="40840"/>
                    <a:pt x="40841" y="31674"/>
                    <a:pt x="40841" y="20420"/>
                  </a:cubicBezTo>
                  <a:cubicBezTo>
                    <a:pt x="40841" y="9134"/>
                    <a:pt x="31675" y="0"/>
                    <a:pt x="20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74;p42"/>
            <p:cNvSpPr/>
            <p:nvPr/>
          </p:nvSpPr>
          <p:spPr>
            <a:xfrm>
              <a:off x="2949650" y="194005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785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785" y="13603"/>
                  </a:cubicBezTo>
                  <a:cubicBezTo>
                    <a:pt x="10536" y="13603"/>
                    <a:pt x="13603" y="10569"/>
                    <a:pt x="13603" y="6818"/>
                  </a:cubicBezTo>
                  <a:cubicBezTo>
                    <a:pt x="13603" y="3067"/>
                    <a:pt x="10536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75;p42"/>
            <p:cNvSpPr/>
            <p:nvPr/>
          </p:nvSpPr>
          <p:spPr>
            <a:xfrm>
              <a:off x="3970650" y="160000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20420" y="0"/>
                  </a:moveTo>
                  <a:cubicBezTo>
                    <a:pt x="9166" y="0"/>
                    <a:pt x="0" y="9134"/>
                    <a:pt x="0" y="20420"/>
                  </a:cubicBezTo>
                  <a:cubicBezTo>
                    <a:pt x="0" y="31674"/>
                    <a:pt x="9166" y="40840"/>
                    <a:pt x="20420" y="40840"/>
                  </a:cubicBezTo>
                  <a:cubicBezTo>
                    <a:pt x="31674" y="40840"/>
                    <a:pt x="40840" y="31674"/>
                    <a:pt x="40840" y="20420"/>
                  </a:cubicBezTo>
                  <a:cubicBezTo>
                    <a:pt x="40840" y="9134"/>
                    <a:pt x="31674" y="0"/>
                    <a:pt x="20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76;p42"/>
            <p:cNvSpPr/>
            <p:nvPr/>
          </p:nvSpPr>
          <p:spPr>
            <a:xfrm>
              <a:off x="4310700" y="1940050"/>
              <a:ext cx="340100" cy="340100"/>
            </a:xfrm>
            <a:custGeom>
              <a:avLst/>
              <a:gdLst/>
              <a:ahLst/>
              <a:cxnLst/>
              <a:rect l="l" t="t" r="r" b="b"/>
              <a:pathLst>
                <a:path w="13604" h="13604" extrusionOk="0">
                  <a:moveTo>
                    <a:pt x="6818" y="1"/>
                  </a:moveTo>
                  <a:cubicBezTo>
                    <a:pt x="3067" y="1"/>
                    <a:pt x="1" y="3067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6C9EC73-B51E-3ED8-D7A9-447C83DF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0" y="2162207"/>
            <a:ext cx="5076635" cy="1482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A8889-A55D-ADF2-1768-4CFED1099A99}"/>
              </a:ext>
            </a:extLst>
          </p:cNvPr>
          <p:cNvSpPr txBox="1"/>
          <p:nvPr/>
        </p:nvSpPr>
        <p:spPr>
          <a:xfrm>
            <a:off x="5794804" y="1003578"/>
            <a:ext cx="260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-Còn khi bạn dùng hết mạng sẽ hiện thông báo chơi lại: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FC06C-4F44-16A5-4EC9-0C4A19B6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382" y="1896896"/>
            <a:ext cx="2544971" cy="2243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3ED0CF-EE66-7001-CC05-A49CD87F915E}"/>
              </a:ext>
            </a:extLst>
          </p:cNvPr>
          <p:cNvCxnSpPr/>
          <p:nvPr/>
        </p:nvCxnSpPr>
        <p:spPr>
          <a:xfrm flipH="1">
            <a:off x="5456420" y="1077142"/>
            <a:ext cx="59960" cy="36747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3045417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5542" y="99864"/>
            <a:ext cx="271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04:KET LUAN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1659" y="558575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7921" y="965035"/>
            <a:ext cx="7956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Pacman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gũi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Qua game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xạ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cuốn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hút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30" y="1852046"/>
            <a:ext cx="2849893" cy="2803104"/>
          </a:xfrm>
          <a:prstGeom prst="rect">
            <a:avLst/>
          </a:prstGeom>
        </p:spPr>
      </p:pic>
      <p:grpSp>
        <p:nvGrpSpPr>
          <p:cNvPr id="9" name="Google Shape;1790;p68"/>
          <p:cNvGrpSpPr/>
          <p:nvPr/>
        </p:nvGrpSpPr>
        <p:grpSpPr>
          <a:xfrm>
            <a:off x="892701" y="2656434"/>
            <a:ext cx="1122079" cy="1155899"/>
            <a:chOff x="1247700" y="238125"/>
            <a:chExt cx="5105025" cy="5219200"/>
          </a:xfrm>
        </p:grpSpPr>
        <p:sp>
          <p:nvSpPr>
            <p:cNvPr id="10" name="Google Shape;1791;p68"/>
            <p:cNvSpPr/>
            <p:nvPr/>
          </p:nvSpPr>
          <p:spPr>
            <a:xfrm>
              <a:off x="3629775" y="238125"/>
              <a:ext cx="2722950" cy="1815300"/>
            </a:xfrm>
            <a:custGeom>
              <a:avLst/>
              <a:gdLst/>
              <a:ahLst/>
              <a:cxnLst/>
              <a:rect l="l" t="t" r="r" b="b"/>
              <a:pathLst>
                <a:path w="108918" h="72612" extrusionOk="0">
                  <a:moveTo>
                    <a:pt x="34055" y="0"/>
                  </a:moveTo>
                  <a:cubicBezTo>
                    <a:pt x="22899" y="0"/>
                    <a:pt x="12983" y="5350"/>
                    <a:pt x="6818" y="13700"/>
                  </a:cubicBezTo>
                  <a:cubicBezTo>
                    <a:pt x="2512" y="19376"/>
                    <a:pt x="0" y="26422"/>
                    <a:pt x="0" y="34023"/>
                  </a:cubicBezTo>
                  <a:lnTo>
                    <a:pt x="0" y="65794"/>
                  </a:lnTo>
                  <a:cubicBezTo>
                    <a:pt x="0" y="69578"/>
                    <a:pt x="3066" y="72612"/>
                    <a:pt x="6818" y="72612"/>
                  </a:cubicBezTo>
                  <a:cubicBezTo>
                    <a:pt x="10569" y="72612"/>
                    <a:pt x="13635" y="69578"/>
                    <a:pt x="13635" y="65794"/>
                  </a:cubicBezTo>
                  <a:lnTo>
                    <a:pt x="13635" y="34023"/>
                  </a:lnTo>
                  <a:cubicBezTo>
                    <a:pt x="13635" y="22769"/>
                    <a:pt x="22801" y="13602"/>
                    <a:pt x="34055" y="13602"/>
                  </a:cubicBezTo>
                  <a:lnTo>
                    <a:pt x="102133" y="13602"/>
                  </a:lnTo>
                  <a:cubicBezTo>
                    <a:pt x="105884" y="13602"/>
                    <a:pt x="108918" y="10569"/>
                    <a:pt x="108918" y="6818"/>
                  </a:cubicBezTo>
                  <a:cubicBezTo>
                    <a:pt x="108918" y="3034"/>
                    <a:pt x="105884" y="0"/>
                    <a:pt x="102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2;p68"/>
            <p:cNvSpPr/>
            <p:nvPr/>
          </p:nvSpPr>
          <p:spPr>
            <a:xfrm>
              <a:off x="3800200" y="238125"/>
              <a:ext cx="2552525" cy="1815300"/>
            </a:xfrm>
            <a:custGeom>
              <a:avLst/>
              <a:gdLst/>
              <a:ahLst/>
              <a:cxnLst/>
              <a:rect l="l" t="t" r="r" b="b"/>
              <a:pathLst>
                <a:path w="102101" h="72612" extrusionOk="0">
                  <a:moveTo>
                    <a:pt x="27238" y="0"/>
                  </a:moveTo>
                  <a:cubicBezTo>
                    <a:pt x="16082" y="0"/>
                    <a:pt x="6166" y="5350"/>
                    <a:pt x="1" y="13700"/>
                  </a:cubicBezTo>
                  <a:lnTo>
                    <a:pt x="1" y="72612"/>
                  </a:lnTo>
                  <a:cubicBezTo>
                    <a:pt x="3752" y="72612"/>
                    <a:pt x="6818" y="69578"/>
                    <a:pt x="6818" y="65794"/>
                  </a:cubicBezTo>
                  <a:lnTo>
                    <a:pt x="6818" y="34023"/>
                  </a:lnTo>
                  <a:cubicBezTo>
                    <a:pt x="6818" y="22769"/>
                    <a:pt x="15984" y="13602"/>
                    <a:pt x="27238" y="13602"/>
                  </a:cubicBezTo>
                  <a:lnTo>
                    <a:pt x="95316" y="13602"/>
                  </a:lnTo>
                  <a:cubicBezTo>
                    <a:pt x="99067" y="13602"/>
                    <a:pt x="102101" y="10569"/>
                    <a:pt x="102101" y="6818"/>
                  </a:cubicBezTo>
                  <a:cubicBezTo>
                    <a:pt x="102101" y="3034"/>
                    <a:pt x="99067" y="0"/>
                    <a:pt x="95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93;p68"/>
            <p:cNvSpPr/>
            <p:nvPr/>
          </p:nvSpPr>
          <p:spPr>
            <a:xfrm>
              <a:off x="1247700" y="1713350"/>
              <a:ext cx="5105025" cy="3743975"/>
            </a:xfrm>
            <a:custGeom>
              <a:avLst/>
              <a:gdLst/>
              <a:ahLst/>
              <a:cxnLst/>
              <a:rect l="l" t="t" r="r" b="b"/>
              <a:pathLst>
                <a:path w="204201" h="149759" extrusionOk="0">
                  <a:moveTo>
                    <a:pt x="47625" y="0"/>
                  </a:moveTo>
                  <a:lnTo>
                    <a:pt x="0" y="47658"/>
                  </a:lnTo>
                  <a:lnTo>
                    <a:pt x="0" y="113028"/>
                  </a:lnTo>
                  <a:cubicBezTo>
                    <a:pt x="0" y="133285"/>
                    <a:pt x="16473" y="149758"/>
                    <a:pt x="36698" y="149758"/>
                  </a:cubicBezTo>
                  <a:cubicBezTo>
                    <a:pt x="54182" y="149758"/>
                    <a:pt x="69318" y="137330"/>
                    <a:pt x="72743" y="120205"/>
                  </a:cubicBezTo>
                  <a:lnTo>
                    <a:pt x="77734" y="95283"/>
                  </a:lnTo>
                  <a:lnTo>
                    <a:pt x="126468" y="95283"/>
                  </a:lnTo>
                  <a:lnTo>
                    <a:pt x="131458" y="120205"/>
                  </a:lnTo>
                  <a:cubicBezTo>
                    <a:pt x="134884" y="137330"/>
                    <a:pt x="150019" y="149758"/>
                    <a:pt x="167503" y="149758"/>
                  </a:cubicBezTo>
                  <a:cubicBezTo>
                    <a:pt x="187728" y="149758"/>
                    <a:pt x="204201" y="133285"/>
                    <a:pt x="204201" y="113028"/>
                  </a:cubicBezTo>
                  <a:lnTo>
                    <a:pt x="204201" y="47658"/>
                  </a:lnTo>
                  <a:lnTo>
                    <a:pt x="156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94;p68"/>
            <p:cNvSpPr/>
            <p:nvPr/>
          </p:nvSpPr>
          <p:spPr>
            <a:xfrm>
              <a:off x="3800200" y="1713350"/>
              <a:ext cx="2552525" cy="3743975"/>
            </a:xfrm>
            <a:custGeom>
              <a:avLst/>
              <a:gdLst/>
              <a:ahLst/>
              <a:cxnLst/>
              <a:rect l="l" t="t" r="r" b="b"/>
              <a:pathLst>
                <a:path w="102101" h="149759" extrusionOk="0">
                  <a:moveTo>
                    <a:pt x="1" y="0"/>
                  </a:moveTo>
                  <a:lnTo>
                    <a:pt x="1" y="95283"/>
                  </a:lnTo>
                  <a:lnTo>
                    <a:pt x="24368" y="95283"/>
                  </a:lnTo>
                  <a:lnTo>
                    <a:pt x="29358" y="120205"/>
                  </a:lnTo>
                  <a:cubicBezTo>
                    <a:pt x="32784" y="137330"/>
                    <a:pt x="47919" y="149758"/>
                    <a:pt x="65403" y="149758"/>
                  </a:cubicBezTo>
                  <a:cubicBezTo>
                    <a:pt x="85628" y="149758"/>
                    <a:pt x="102101" y="133285"/>
                    <a:pt x="102101" y="113028"/>
                  </a:cubicBezTo>
                  <a:lnTo>
                    <a:pt x="102101" y="47658"/>
                  </a:lnTo>
                  <a:lnTo>
                    <a:pt x="54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95;p68"/>
            <p:cNvSpPr/>
            <p:nvPr/>
          </p:nvSpPr>
          <p:spPr>
            <a:xfrm>
              <a:off x="1247700" y="1713350"/>
              <a:ext cx="2382100" cy="2382075"/>
            </a:xfrm>
            <a:custGeom>
              <a:avLst/>
              <a:gdLst/>
              <a:ahLst/>
              <a:cxnLst/>
              <a:rect l="l" t="t" r="r" b="b"/>
              <a:pathLst>
                <a:path w="95284" h="95283" extrusionOk="0">
                  <a:moveTo>
                    <a:pt x="47625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25" y="95283"/>
                  </a:cubicBezTo>
                  <a:cubicBezTo>
                    <a:pt x="73950" y="95283"/>
                    <a:pt x="95283" y="73950"/>
                    <a:pt x="95283" y="47658"/>
                  </a:cubicBezTo>
                  <a:cubicBezTo>
                    <a:pt x="95283" y="21334"/>
                    <a:pt x="73950" y="0"/>
                    <a:pt x="47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96;p68"/>
            <p:cNvSpPr/>
            <p:nvPr/>
          </p:nvSpPr>
          <p:spPr>
            <a:xfrm>
              <a:off x="1587750" y="2053400"/>
              <a:ext cx="1701975" cy="1701975"/>
            </a:xfrm>
            <a:custGeom>
              <a:avLst/>
              <a:gdLst/>
              <a:ahLst/>
              <a:cxnLst/>
              <a:rect l="l" t="t" r="r" b="b"/>
              <a:pathLst>
                <a:path w="68079" h="68079" extrusionOk="0">
                  <a:moveTo>
                    <a:pt x="34023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23" y="68078"/>
                  </a:cubicBezTo>
                  <a:cubicBezTo>
                    <a:pt x="52845" y="68078"/>
                    <a:pt x="68079" y="52845"/>
                    <a:pt x="68079" y="34056"/>
                  </a:cubicBezTo>
                  <a:cubicBezTo>
                    <a:pt x="68079" y="15234"/>
                    <a:pt x="52845" y="1"/>
                    <a:pt x="34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97;p68"/>
            <p:cNvSpPr/>
            <p:nvPr/>
          </p:nvSpPr>
          <p:spPr>
            <a:xfrm>
              <a:off x="3970650" y="1713350"/>
              <a:ext cx="2382075" cy="2382075"/>
            </a:xfrm>
            <a:custGeom>
              <a:avLst/>
              <a:gdLst/>
              <a:ahLst/>
              <a:cxnLst/>
              <a:rect l="l" t="t" r="r" b="b"/>
              <a:pathLst>
                <a:path w="95283" h="95283" extrusionOk="0">
                  <a:moveTo>
                    <a:pt x="47658" y="0"/>
                  </a:moveTo>
                  <a:cubicBezTo>
                    <a:pt x="21334" y="0"/>
                    <a:pt x="0" y="21334"/>
                    <a:pt x="0" y="47658"/>
                  </a:cubicBezTo>
                  <a:cubicBezTo>
                    <a:pt x="0" y="73950"/>
                    <a:pt x="21334" y="95283"/>
                    <a:pt x="47658" y="95283"/>
                  </a:cubicBezTo>
                  <a:cubicBezTo>
                    <a:pt x="73949" y="95283"/>
                    <a:pt x="95283" y="73950"/>
                    <a:pt x="95283" y="47658"/>
                  </a:cubicBezTo>
                  <a:cubicBezTo>
                    <a:pt x="95283" y="21334"/>
                    <a:pt x="73949" y="0"/>
                    <a:pt x="47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98;p68"/>
            <p:cNvSpPr/>
            <p:nvPr/>
          </p:nvSpPr>
          <p:spPr>
            <a:xfrm>
              <a:off x="4310700" y="2053400"/>
              <a:ext cx="1701975" cy="1701975"/>
            </a:xfrm>
            <a:custGeom>
              <a:avLst/>
              <a:gdLst/>
              <a:ahLst/>
              <a:cxnLst/>
              <a:rect l="l" t="t" r="r" b="b"/>
              <a:pathLst>
                <a:path w="68079" h="68079" extrusionOk="0">
                  <a:moveTo>
                    <a:pt x="34056" y="1"/>
                  </a:moveTo>
                  <a:cubicBezTo>
                    <a:pt x="15234" y="1"/>
                    <a:pt x="1" y="15234"/>
                    <a:pt x="1" y="34056"/>
                  </a:cubicBezTo>
                  <a:cubicBezTo>
                    <a:pt x="1" y="52845"/>
                    <a:pt x="15234" y="68078"/>
                    <a:pt x="34056" y="68078"/>
                  </a:cubicBezTo>
                  <a:cubicBezTo>
                    <a:pt x="52845" y="68078"/>
                    <a:pt x="68078" y="52845"/>
                    <a:pt x="68078" y="34056"/>
                  </a:cubicBezTo>
                  <a:cubicBezTo>
                    <a:pt x="68078" y="15234"/>
                    <a:pt x="52845" y="1"/>
                    <a:pt x="34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99;p68"/>
            <p:cNvSpPr/>
            <p:nvPr/>
          </p:nvSpPr>
          <p:spPr>
            <a:xfrm>
              <a:off x="4991650" y="3074400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6818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70"/>
                    <a:pt x="3034" y="13636"/>
                    <a:pt x="6818" y="13636"/>
                  </a:cubicBezTo>
                  <a:cubicBezTo>
                    <a:pt x="10569" y="13636"/>
                    <a:pt x="13603" y="10570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0;p68"/>
            <p:cNvSpPr/>
            <p:nvPr/>
          </p:nvSpPr>
          <p:spPr>
            <a:xfrm>
              <a:off x="4991650" y="2393475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6818" y="0"/>
                  </a:moveTo>
                  <a:cubicBezTo>
                    <a:pt x="3034" y="0"/>
                    <a:pt x="0" y="3067"/>
                    <a:pt x="0" y="6818"/>
                  </a:cubicBezTo>
                  <a:cubicBezTo>
                    <a:pt x="0" y="10569"/>
                    <a:pt x="3034" y="13635"/>
                    <a:pt x="6818" y="13635"/>
                  </a:cubicBezTo>
                  <a:cubicBezTo>
                    <a:pt x="10569" y="13635"/>
                    <a:pt x="13603" y="10569"/>
                    <a:pt x="13603" y="6818"/>
                  </a:cubicBezTo>
                  <a:cubicBezTo>
                    <a:pt x="13603" y="3067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01;p68"/>
            <p:cNvSpPr/>
            <p:nvPr/>
          </p:nvSpPr>
          <p:spPr>
            <a:xfrm>
              <a:off x="5331700" y="2734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7" y="0"/>
                    <a:pt x="1" y="3034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70" y="13603"/>
                    <a:pt x="13636" y="10569"/>
                    <a:pt x="13636" y="6818"/>
                  </a:cubicBezTo>
                  <a:cubicBezTo>
                    <a:pt x="13636" y="3034"/>
                    <a:pt x="10570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02;p68"/>
            <p:cNvSpPr/>
            <p:nvPr/>
          </p:nvSpPr>
          <p:spPr>
            <a:xfrm>
              <a:off x="4650775" y="2734350"/>
              <a:ext cx="340900" cy="340075"/>
            </a:xfrm>
            <a:custGeom>
              <a:avLst/>
              <a:gdLst/>
              <a:ahLst/>
              <a:cxnLst/>
              <a:rect l="l" t="t" r="r" b="b"/>
              <a:pathLst>
                <a:path w="13636" h="13603" extrusionOk="0">
                  <a:moveTo>
                    <a:pt x="6818" y="0"/>
                  </a:moveTo>
                  <a:cubicBezTo>
                    <a:pt x="3066" y="0"/>
                    <a:pt x="0" y="3034"/>
                    <a:pt x="0" y="6818"/>
                  </a:cubicBezTo>
                  <a:cubicBezTo>
                    <a:pt x="0" y="10569"/>
                    <a:pt x="3066" y="13603"/>
                    <a:pt x="6818" y="13603"/>
                  </a:cubicBezTo>
                  <a:cubicBezTo>
                    <a:pt x="10569" y="13603"/>
                    <a:pt x="13635" y="10569"/>
                    <a:pt x="13635" y="6818"/>
                  </a:cubicBezTo>
                  <a:cubicBezTo>
                    <a:pt x="13635" y="3034"/>
                    <a:pt x="10569" y="0"/>
                    <a:pt x="6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03;p68"/>
            <p:cNvSpPr/>
            <p:nvPr/>
          </p:nvSpPr>
          <p:spPr>
            <a:xfrm>
              <a:off x="1927825" y="2393475"/>
              <a:ext cx="1021850" cy="1021825"/>
            </a:xfrm>
            <a:custGeom>
              <a:avLst/>
              <a:gdLst/>
              <a:ahLst/>
              <a:cxnLst/>
              <a:rect l="l" t="t" r="r" b="b"/>
              <a:pathLst>
                <a:path w="40874" h="40873" extrusionOk="0">
                  <a:moveTo>
                    <a:pt x="20420" y="0"/>
                  </a:moveTo>
                  <a:cubicBezTo>
                    <a:pt x="16669" y="0"/>
                    <a:pt x="13635" y="3067"/>
                    <a:pt x="13635" y="6818"/>
                  </a:cubicBezTo>
                  <a:lnTo>
                    <a:pt x="13635" y="13635"/>
                  </a:lnTo>
                  <a:lnTo>
                    <a:pt x="6818" y="13635"/>
                  </a:lnTo>
                  <a:cubicBezTo>
                    <a:pt x="3067" y="13635"/>
                    <a:pt x="0" y="16669"/>
                    <a:pt x="0" y="20453"/>
                  </a:cubicBezTo>
                  <a:cubicBezTo>
                    <a:pt x="0" y="24204"/>
                    <a:pt x="3067" y="27238"/>
                    <a:pt x="6818" y="27238"/>
                  </a:cubicBezTo>
                  <a:lnTo>
                    <a:pt x="13635" y="27238"/>
                  </a:lnTo>
                  <a:lnTo>
                    <a:pt x="13635" y="34055"/>
                  </a:lnTo>
                  <a:cubicBezTo>
                    <a:pt x="13635" y="37807"/>
                    <a:pt x="16669" y="40873"/>
                    <a:pt x="20420" y="40873"/>
                  </a:cubicBezTo>
                  <a:cubicBezTo>
                    <a:pt x="24204" y="40873"/>
                    <a:pt x="27238" y="37807"/>
                    <a:pt x="27238" y="34055"/>
                  </a:cubicBezTo>
                  <a:lnTo>
                    <a:pt x="27238" y="27238"/>
                  </a:lnTo>
                  <a:lnTo>
                    <a:pt x="34055" y="27238"/>
                  </a:lnTo>
                  <a:cubicBezTo>
                    <a:pt x="37807" y="27238"/>
                    <a:pt x="40873" y="24204"/>
                    <a:pt x="40873" y="20453"/>
                  </a:cubicBezTo>
                  <a:cubicBezTo>
                    <a:pt x="40873" y="16669"/>
                    <a:pt x="37807" y="13635"/>
                    <a:pt x="34055" y="13635"/>
                  </a:cubicBezTo>
                  <a:lnTo>
                    <a:pt x="27238" y="13635"/>
                  </a:lnTo>
                  <a:lnTo>
                    <a:pt x="27238" y="6818"/>
                  </a:lnTo>
                  <a:cubicBezTo>
                    <a:pt x="27238" y="3067"/>
                    <a:pt x="24204" y="0"/>
                    <a:pt x="20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04;p68"/>
            <p:cNvSpPr/>
            <p:nvPr/>
          </p:nvSpPr>
          <p:spPr>
            <a:xfrm>
              <a:off x="2608750" y="3415275"/>
              <a:ext cx="1021050" cy="1021050"/>
            </a:xfrm>
            <a:custGeom>
              <a:avLst/>
              <a:gdLst/>
              <a:ahLst/>
              <a:cxnLst/>
              <a:rect l="l" t="t" r="r" b="b"/>
              <a:pathLst>
                <a:path w="40842" h="40842" extrusionOk="0">
                  <a:moveTo>
                    <a:pt x="20421" y="1"/>
                  </a:moveTo>
                  <a:cubicBezTo>
                    <a:pt x="9167" y="1"/>
                    <a:pt x="1" y="9167"/>
                    <a:pt x="1" y="20421"/>
                  </a:cubicBezTo>
                  <a:cubicBezTo>
                    <a:pt x="1" y="31675"/>
                    <a:pt x="9167" y="40841"/>
                    <a:pt x="20421" y="40841"/>
                  </a:cubicBezTo>
                  <a:cubicBezTo>
                    <a:pt x="31675" y="40841"/>
                    <a:pt x="40841" y="31675"/>
                    <a:pt x="40841" y="20421"/>
                  </a:cubicBezTo>
                  <a:cubicBezTo>
                    <a:pt x="40841" y="9167"/>
                    <a:pt x="31675" y="1"/>
                    <a:pt x="20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05;p68"/>
            <p:cNvSpPr/>
            <p:nvPr/>
          </p:nvSpPr>
          <p:spPr>
            <a:xfrm>
              <a:off x="3970650" y="3415275"/>
              <a:ext cx="1021025" cy="1021050"/>
            </a:xfrm>
            <a:custGeom>
              <a:avLst/>
              <a:gdLst/>
              <a:ahLst/>
              <a:cxnLst/>
              <a:rect l="l" t="t" r="r" b="b"/>
              <a:pathLst>
                <a:path w="40841" h="40842" extrusionOk="0">
                  <a:moveTo>
                    <a:pt x="20420" y="1"/>
                  </a:moveTo>
                  <a:cubicBezTo>
                    <a:pt x="9166" y="1"/>
                    <a:pt x="0" y="9167"/>
                    <a:pt x="0" y="20421"/>
                  </a:cubicBezTo>
                  <a:cubicBezTo>
                    <a:pt x="0" y="31675"/>
                    <a:pt x="9166" y="40841"/>
                    <a:pt x="20420" y="40841"/>
                  </a:cubicBezTo>
                  <a:cubicBezTo>
                    <a:pt x="31674" y="40841"/>
                    <a:pt x="40840" y="31675"/>
                    <a:pt x="40840" y="20421"/>
                  </a:cubicBezTo>
                  <a:cubicBezTo>
                    <a:pt x="40840" y="9167"/>
                    <a:pt x="31674" y="1"/>
                    <a:pt x="20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>
            <a:off x="1286359" y="491260"/>
            <a:ext cx="6563533" cy="760452"/>
          </a:xfrm>
          <a:prstGeom prst="roundRect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latin typeface="Press Start 2P" panose="00000500000000000000" charset="0"/>
            </a:endParaRPr>
          </a:p>
        </p:txBody>
      </p:sp>
      <p:pic>
        <p:nvPicPr>
          <p:cNvPr id="18" name="Graphic 1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5147" y="93666"/>
            <a:ext cx="486000" cy="486000"/>
          </a:xfrm>
          <a:prstGeom prst="rect">
            <a:avLst/>
          </a:prstGeom>
        </p:spPr>
      </p:pic>
      <p:sp>
        <p:nvSpPr>
          <p:cNvPr id="19" name="Rectangle: Rounded Corners 18"/>
          <p:cNvSpPr/>
          <p:nvPr/>
        </p:nvSpPr>
        <p:spPr>
          <a:xfrm>
            <a:off x="1123122" y="341656"/>
            <a:ext cx="6897757" cy="1044236"/>
          </a:xfrm>
          <a:prstGeom prst="roundRect">
            <a:avLst/>
          </a:prstGeom>
          <a:noFill/>
          <a:ln w="38100">
            <a:solidFill>
              <a:srgbClr val="614A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latin typeface="Press Start 2P" panose="0000050000000000000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46" y="559872"/>
            <a:ext cx="658756" cy="6078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54187" y="1644794"/>
            <a:ext cx="8835626" cy="307777"/>
            <a:chOff x="0" y="2247655"/>
            <a:chExt cx="11780834" cy="41037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459611"/>
              <a:ext cx="3734393" cy="0"/>
            </a:xfrm>
            <a:prstGeom prst="line">
              <a:avLst/>
            </a:prstGeom>
            <a:ln w="38100">
              <a:solidFill>
                <a:srgbClr val="614A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734393" y="2247655"/>
              <a:ext cx="4920293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ress Start 2P" panose="00000500000000000000" charset="0"/>
                  <a:cs typeface="Arial" panose="020B0604020202020204" pitchFamily="34" charset="0"/>
                </a:rPr>
                <a:t>TABLE OF CONTENTS</a:t>
              </a:r>
              <a:endParaRPr lang="en-ID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8046441" y="2459611"/>
              <a:ext cx="3734393" cy="0"/>
            </a:xfrm>
            <a:prstGeom prst="line">
              <a:avLst/>
            </a:prstGeom>
            <a:ln w="38100">
              <a:solidFill>
                <a:srgbClr val="614A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/>
          <p:cNvSpPr/>
          <p:nvPr/>
        </p:nvSpPr>
        <p:spPr>
          <a:xfrm>
            <a:off x="616297" y="2397184"/>
            <a:ext cx="1516857" cy="2255056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672082" y="2480117"/>
            <a:ext cx="1405288" cy="2089190"/>
          </a:xfrm>
          <a:prstGeom prst="roundRect">
            <a:avLst/>
          </a:prstGeom>
          <a:noFill/>
          <a:ln w="38100">
            <a:solidFill>
              <a:srgbClr val="C47C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6" name="Arrow: Pentagon 5"/>
          <p:cNvSpPr/>
          <p:nvPr/>
        </p:nvSpPr>
        <p:spPr>
          <a:xfrm>
            <a:off x="540505" y="2737023"/>
            <a:ext cx="1668439" cy="370177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3056" y="2739896"/>
            <a:ext cx="10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01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38" y="3240706"/>
            <a:ext cx="556792" cy="577080"/>
          </a:xfrm>
          <a:prstGeom prst="rect">
            <a:avLst/>
          </a:prstGeom>
        </p:spPr>
      </p:pic>
      <p:sp>
        <p:nvSpPr>
          <p:cNvPr id="73" name="TextBox 72">
            <a:hlinkClick r:id="rId7" action="ppaction://hlinksldjump"/>
          </p:cNvPr>
          <p:cNvSpPr txBox="1"/>
          <p:nvPr/>
        </p:nvSpPr>
        <p:spPr>
          <a:xfrm>
            <a:off x="763285" y="3837239"/>
            <a:ext cx="1199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GIỚI THIỆU CHUNG</a:t>
            </a:r>
            <a:endParaRPr lang="en-ID" sz="16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  <p:sp>
        <p:nvSpPr>
          <p:cNvPr id="89" name="Rectangle: Rounded Corners 88"/>
          <p:cNvSpPr/>
          <p:nvPr/>
        </p:nvSpPr>
        <p:spPr>
          <a:xfrm>
            <a:off x="2830297" y="2397184"/>
            <a:ext cx="1516857" cy="2255056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90" name="Rectangle: Rounded Corners 89"/>
          <p:cNvSpPr/>
          <p:nvPr/>
        </p:nvSpPr>
        <p:spPr>
          <a:xfrm>
            <a:off x="2886082" y="2480117"/>
            <a:ext cx="1405288" cy="2089190"/>
          </a:xfrm>
          <a:prstGeom prst="roundRect">
            <a:avLst/>
          </a:prstGeom>
          <a:noFill/>
          <a:ln w="38100">
            <a:solidFill>
              <a:srgbClr val="C4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91" name="Arrow: Pentagon 90"/>
          <p:cNvSpPr/>
          <p:nvPr/>
        </p:nvSpPr>
        <p:spPr>
          <a:xfrm>
            <a:off x="2754505" y="2737023"/>
            <a:ext cx="1668439" cy="370177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07056" y="2739896"/>
            <a:ext cx="10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28" y="3260159"/>
            <a:ext cx="556792" cy="577080"/>
          </a:xfrm>
          <a:prstGeom prst="rect">
            <a:avLst/>
          </a:prstGeom>
        </p:spPr>
      </p:pic>
      <p:sp>
        <p:nvSpPr>
          <p:cNvPr id="94" name="TextBox 93">
            <a:hlinkClick r:id="rId8" action="ppaction://hlinksldjump"/>
          </p:cNvPr>
          <p:cNvSpPr txBox="1"/>
          <p:nvPr/>
        </p:nvSpPr>
        <p:spPr>
          <a:xfrm>
            <a:off x="3093558" y="3817786"/>
            <a:ext cx="1156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THIẾT LẬP GAME</a:t>
            </a:r>
            <a:endParaRPr lang="en-ID" sz="16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  <p:sp>
        <p:nvSpPr>
          <p:cNvPr id="110" name="Rectangle: Rounded Corners 109"/>
          <p:cNvSpPr/>
          <p:nvPr/>
        </p:nvSpPr>
        <p:spPr>
          <a:xfrm>
            <a:off x="5044297" y="2397184"/>
            <a:ext cx="1516857" cy="2255056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111" name="Rectangle: Rounded Corners 110"/>
          <p:cNvSpPr/>
          <p:nvPr/>
        </p:nvSpPr>
        <p:spPr>
          <a:xfrm>
            <a:off x="5100082" y="2480117"/>
            <a:ext cx="1405288" cy="2089190"/>
          </a:xfrm>
          <a:prstGeom prst="roundRect">
            <a:avLst/>
          </a:prstGeom>
          <a:noFill/>
          <a:ln w="38100">
            <a:solidFill>
              <a:srgbClr val="C4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112" name="Arrow: Pentagon 111"/>
          <p:cNvSpPr/>
          <p:nvPr/>
        </p:nvSpPr>
        <p:spPr>
          <a:xfrm>
            <a:off x="4968505" y="2737023"/>
            <a:ext cx="1668439" cy="370177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721056" y="2739896"/>
            <a:ext cx="10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03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38" y="3274854"/>
            <a:ext cx="556792" cy="577080"/>
          </a:xfrm>
          <a:prstGeom prst="rect">
            <a:avLst/>
          </a:prstGeom>
        </p:spPr>
      </p:pic>
      <p:sp>
        <p:nvSpPr>
          <p:cNvPr id="115" name="TextBox 114">
            <a:hlinkClick r:id="rId8" action="ppaction://hlinksldjump"/>
          </p:cNvPr>
          <p:cNvSpPr txBox="1"/>
          <p:nvPr/>
        </p:nvSpPr>
        <p:spPr>
          <a:xfrm>
            <a:off x="5206284" y="3816544"/>
            <a:ext cx="1462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TÍNH NĂNG THÊM</a:t>
            </a:r>
            <a:endParaRPr lang="en-ID" sz="16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  <p:sp>
        <p:nvSpPr>
          <p:cNvPr id="117" name="Rectangle: Rounded Corners 116"/>
          <p:cNvSpPr/>
          <p:nvPr/>
        </p:nvSpPr>
        <p:spPr>
          <a:xfrm>
            <a:off x="7258298" y="2397184"/>
            <a:ext cx="1516857" cy="2255056"/>
          </a:xfrm>
          <a:prstGeom prst="roundRect">
            <a:avLst/>
          </a:prstGeom>
          <a:solidFill>
            <a:srgbClr val="614AF1"/>
          </a:solidFill>
          <a:ln w="381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118" name="Rectangle: Rounded Corners 117"/>
          <p:cNvSpPr/>
          <p:nvPr/>
        </p:nvSpPr>
        <p:spPr>
          <a:xfrm>
            <a:off x="7314083" y="2480117"/>
            <a:ext cx="1405288" cy="2089190"/>
          </a:xfrm>
          <a:prstGeom prst="roundRect">
            <a:avLst/>
          </a:prstGeom>
          <a:noFill/>
          <a:ln w="38100">
            <a:solidFill>
              <a:srgbClr val="C4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119" name="Arrow: Pentagon 118"/>
          <p:cNvSpPr/>
          <p:nvPr/>
        </p:nvSpPr>
        <p:spPr>
          <a:xfrm>
            <a:off x="7182506" y="2737023"/>
            <a:ext cx="1668439" cy="370177"/>
          </a:xfrm>
          <a:prstGeom prst="homePlate">
            <a:avLst/>
          </a:prstGeom>
          <a:solidFill>
            <a:srgbClr val="E5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latin typeface="Press Start 2P" panose="00000500000000000000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935057" y="2739896"/>
            <a:ext cx="10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04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39" y="3272308"/>
            <a:ext cx="556792" cy="577080"/>
          </a:xfrm>
          <a:prstGeom prst="rect">
            <a:avLst/>
          </a:prstGeom>
        </p:spPr>
      </p:pic>
      <p:sp>
        <p:nvSpPr>
          <p:cNvPr id="122" name="TextBox 121">
            <a:hlinkClick r:id="rId2" action="ppaction://hlinksldjump"/>
          </p:cNvPr>
          <p:cNvSpPr txBox="1"/>
          <p:nvPr/>
        </p:nvSpPr>
        <p:spPr>
          <a:xfrm>
            <a:off x="7410050" y="3863383"/>
            <a:ext cx="1350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aven Pro" charset="0"/>
                <a:cs typeface="Arial" panose="020B0604020202020204" pitchFamily="34" charset="0"/>
              </a:rPr>
              <a:t>KẾT LUẬN+ THAM KHẢO</a:t>
            </a:r>
            <a:endParaRPr lang="en-ID" sz="1600" dirty="0">
              <a:solidFill>
                <a:schemeClr val="bg1"/>
              </a:solidFill>
              <a:latin typeface="Maven Pro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0" y="4856630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Press Start 2P" panose="00000500000000000000" charset="0"/>
                <a:cs typeface="Arial" panose="020B0604020202020204" pitchFamily="34" charset="0"/>
              </a:rPr>
              <a:t>PAC-MAN – PAC-MAN – PAC-MAN –PAC-MAN - PAC-MAN </a:t>
            </a:r>
            <a:endParaRPr lang="en-ID" sz="1500" dirty="0">
              <a:solidFill>
                <a:schemeClr val="tx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hlinkClick r:id="rId9" action="ppaction://hlinksldjump"/>
          </p:cNvPr>
          <p:cNvSpPr txBox="1"/>
          <p:nvPr/>
        </p:nvSpPr>
        <p:spPr>
          <a:xfrm>
            <a:off x="3679460" y="626305"/>
            <a:ext cx="257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INDEX</a:t>
            </a:r>
            <a:endParaRPr lang="en-ID" sz="24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3045417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35542" y="99864"/>
            <a:ext cx="271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04:KET LUAN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1659" y="558575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3420" y="903041"/>
            <a:ext cx="8281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Đồng thời thông qua việc tạo dựng lại game và th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ê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 các tính năng mới vào cho game</a:t>
            </a:r>
            <a:b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cũng hiểu thêm về python và cụ thể ở đây là pygame.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Tóm lại, Python là một ngôn ngữ dễ học và dễ đọc, với cú pháp gọn nhẹ và không cần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khai báo kiểu trước. Nó cung cấp nhiều thư viện và framework mạnh mẽ, chẳng hạn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 Pygame, Panda3D, và Cocos2d, để phát triển trò chơi. </a:t>
            </a:r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 nhiên nó không cung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 bộ công cụ phát triển game tích hợp như Unity. Điều này có nghĩa là người lập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rình cần sử dụng các thư viện và framework bên thứ ba để xây dựng game. Python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thích hợp cho việc phát triển game đơn giản hoặc game indie, và có hỗ trợ tốt cho các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 2D.</a:t>
            </a: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oogle Shape;1070;p42"/>
          <p:cNvGrpSpPr/>
          <p:nvPr/>
        </p:nvGrpSpPr>
        <p:grpSpPr>
          <a:xfrm>
            <a:off x="3803002" y="3050940"/>
            <a:ext cx="937317" cy="1306366"/>
            <a:chOff x="1927825" y="238125"/>
            <a:chExt cx="3744775" cy="5219200"/>
          </a:xfrm>
        </p:grpSpPr>
        <p:sp>
          <p:nvSpPr>
            <p:cNvPr id="10" name="Google Shape;1071;p42"/>
            <p:cNvSpPr/>
            <p:nvPr/>
          </p:nvSpPr>
          <p:spPr>
            <a:xfrm>
              <a:off x="1927825" y="238125"/>
              <a:ext cx="3744775" cy="5219200"/>
            </a:xfrm>
            <a:custGeom>
              <a:avLst/>
              <a:gdLst/>
              <a:ahLst/>
              <a:cxnLst/>
              <a:rect l="l" t="t" r="r" b="b"/>
              <a:pathLst>
                <a:path w="149791" h="208768" extrusionOk="0">
                  <a:moveTo>
                    <a:pt x="74896" y="0"/>
                  </a:moveTo>
                  <a:cubicBezTo>
                    <a:pt x="33599" y="0"/>
                    <a:pt x="0" y="33598"/>
                    <a:pt x="0" y="74895"/>
                  </a:cubicBezTo>
                  <a:lnTo>
                    <a:pt x="0" y="188347"/>
                  </a:lnTo>
                  <a:cubicBezTo>
                    <a:pt x="0" y="199601"/>
                    <a:pt x="9167" y="208767"/>
                    <a:pt x="20420" y="208767"/>
                  </a:cubicBezTo>
                  <a:cubicBezTo>
                    <a:pt x="32000" y="208767"/>
                    <a:pt x="40873" y="199144"/>
                    <a:pt x="40873" y="188347"/>
                  </a:cubicBezTo>
                  <a:lnTo>
                    <a:pt x="40873" y="181530"/>
                  </a:lnTo>
                  <a:cubicBezTo>
                    <a:pt x="40873" y="177778"/>
                    <a:pt x="43907" y="174745"/>
                    <a:pt x="47658" y="174745"/>
                  </a:cubicBezTo>
                  <a:cubicBezTo>
                    <a:pt x="51409" y="174745"/>
                    <a:pt x="54476" y="177778"/>
                    <a:pt x="54476" y="181530"/>
                  </a:cubicBezTo>
                  <a:lnTo>
                    <a:pt x="54476" y="188347"/>
                  </a:lnTo>
                  <a:cubicBezTo>
                    <a:pt x="54476" y="199112"/>
                    <a:pt x="63316" y="208767"/>
                    <a:pt x="74896" y="208767"/>
                  </a:cubicBezTo>
                  <a:cubicBezTo>
                    <a:pt x="86443" y="208767"/>
                    <a:pt x="95316" y="199144"/>
                    <a:pt x="95316" y="188347"/>
                  </a:cubicBezTo>
                  <a:lnTo>
                    <a:pt x="95316" y="181530"/>
                  </a:lnTo>
                  <a:cubicBezTo>
                    <a:pt x="95316" y="177778"/>
                    <a:pt x="98382" y="174745"/>
                    <a:pt x="102133" y="174745"/>
                  </a:cubicBezTo>
                  <a:cubicBezTo>
                    <a:pt x="105884" y="174745"/>
                    <a:pt x="108951" y="177778"/>
                    <a:pt x="108951" y="181530"/>
                  </a:cubicBezTo>
                  <a:lnTo>
                    <a:pt x="108951" y="188347"/>
                  </a:lnTo>
                  <a:cubicBezTo>
                    <a:pt x="108951" y="199112"/>
                    <a:pt x="117791" y="208767"/>
                    <a:pt x="129371" y="208767"/>
                  </a:cubicBezTo>
                  <a:cubicBezTo>
                    <a:pt x="140625" y="208767"/>
                    <a:pt x="149791" y="199601"/>
                    <a:pt x="149791" y="188347"/>
                  </a:cubicBezTo>
                  <a:lnTo>
                    <a:pt x="149791" y="74895"/>
                  </a:lnTo>
                  <a:cubicBezTo>
                    <a:pt x="149791" y="33598"/>
                    <a:pt x="116192" y="0"/>
                    <a:pt x="74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72;p42"/>
            <p:cNvSpPr/>
            <p:nvPr/>
          </p:nvSpPr>
          <p:spPr>
            <a:xfrm>
              <a:off x="3800200" y="238125"/>
              <a:ext cx="1872400" cy="5219200"/>
            </a:xfrm>
            <a:custGeom>
              <a:avLst/>
              <a:gdLst/>
              <a:ahLst/>
              <a:cxnLst/>
              <a:rect l="l" t="t" r="r" b="b"/>
              <a:pathLst>
                <a:path w="74896" h="208768" extrusionOk="0">
                  <a:moveTo>
                    <a:pt x="1" y="0"/>
                  </a:moveTo>
                  <a:lnTo>
                    <a:pt x="1" y="208767"/>
                  </a:lnTo>
                  <a:cubicBezTo>
                    <a:pt x="11548" y="208767"/>
                    <a:pt x="20421" y="199144"/>
                    <a:pt x="20421" y="188347"/>
                  </a:cubicBezTo>
                  <a:lnTo>
                    <a:pt x="20421" y="181530"/>
                  </a:lnTo>
                  <a:cubicBezTo>
                    <a:pt x="20421" y="177778"/>
                    <a:pt x="23487" y="174745"/>
                    <a:pt x="27238" y="174745"/>
                  </a:cubicBezTo>
                  <a:cubicBezTo>
                    <a:pt x="30989" y="174745"/>
                    <a:pt x="34023" y="177778"/>
                    <a:pt x="34023" y="181530"/>
                  </a:cubicBezTo>
                  <a:lnTo>
                    <a:pt x="34023" y="188347"/>
                  </a:lnTo>
                  <a:cubicBezTo>
                    <a:pt x="34023" y="199112"/>
                    <a:pt x="42896" y="208767"/>
                    <a:pt x="54476" y="208767"/>
                  </a:cubicBezTo>
                  <a:cubicBezTo>
                    <a:pt x="65730" y="208767"/>
                    <a:pt x="74896" y="199601"/>
                    <a:pt x="74896" y="188347"/>
                  </a:cubicBezTo>
                  <a:lnTo>
                    <a:pt x="74896" y="74895"/>
                  </a:lnTo>
                  <a:cubicBezTo>
                    <a:pt x="74896" y="33598"/>
                    <a:pt x="41297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73;p42"/>
            <p:cNvSpPr/>
            <p:nvPr/>
          </p:nvSpPr>
          <p:spPr>
            <a:xfrm>
              <a:off x="2608750" y="1600000"/>
              <a:ext cx="1021050" cy="1021025"/>
            </a:xfrm>
            <a:custGeom>
              <a:avLst/>
              <a:gdLst/>
              <a:ahLst/>
              <a:cxnLst/>
              <a:rect l="l" t="t" r="r" b="b"/>
              <a:pathLst>
                <a:path w="40842" h="40841" extrusionOk="0">
                  <a:moveTo>
                    <a:pt x="20421" y="0"/>
                  </a:moveTo>
                  <a:cubicBezTo>
                    <a:pt x="9167" y="0"/>
                    <a:pt x="1" y="9134"/>
                    <a:pt x="1" y="20420"/>
                  </a:cubicBezTo>
                  <a:cubicBezTo>
                    <a:pt x="1" y="31674"/>
                    <a:pt x="9167" y="40840"/>
                    <a:pt x="20421" y="40840"/>
                  </a:cubicBezTo>
                  <a:cubicBezTo>
                    <a:pt x="31675" y="40840"/>
                    <a:pt x="40841" y="31674"/>
                    <a:pt x="40841" y="20420"/>
                  </a:cubicBezTo>
                  <a:cubicBezTo>
                    <a:pt x="40841" y="9134"/>
                    <a:pt x="31675" y="0"/>
                    <a:pt x="20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74;p42"/>
            <p:cNvSpPr/>
            <p:nvPr/>
          </p:nvSpPr>
          <p:spPr>
            <a:xfrm>
              <a:off x="2949650" y="1940050"/>
              <a:ext cx="340075" cy="340100"/>
            </a:xfrm>
            <a:custGeom>
              <a:avLst/>
              <a:gdLst/>
              <a:ahLst/>
              <a:cxnLst/>
              <a:rect l="l" t="t" r="r" b="b"/>
              <a:pathLst>
                <a:path w="13603" h="13604" extrusionOk="0">
                  <a:moveTo>
                    <a:pt x="6785" y="1"/>
                  </a:moveTo>
                  <a:cubicBezTo>
                    <a:pt x="3034" y="1"/>
                    <a:pt x="0" y="3067"/>
                    <a:pt x="0" y="6818"/>
                  </a:cubicBezTo>
                  <a:cubicBezTo>
                    <a:pt x="0" y="10569"/>
                    <a:pt x="3034" y="13603"/>
                    <a:pt x="6785" y="13603"/>
                  </a:cubicBezTo>
                  <a:cubicBezTo>
                    <a:pt x="10536" y="13603"/>
                    <a:pt x="13603" y="10569"/>
                    <a:pt x="13603" y="6818"/>
                  </a:cubicBezTo>
                  <a:cubicBezTo>
                    <a:pt x="13603" y="3067"/>
                    <a:pt x="10536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75;p42"/>
            <p:cNvSpPr/>
            <p:nvPr/>
          </p:nvSpPr>
          <p:spPr>
            <a:xfrm>
              <a:off x="3970650" y="1600000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20420" y="0"/>
                  </a:moveTo>
                  <a:cubicBezTo>
                    <a:pt x="9166" y="0"/>
                    <a:pt x="0" y="9134"/>
                    <a:pt x="0" y="20420"/>
                  </a:cubicBezTo>
                  <a:cubicBezTo>
                    <a:pt x="0" y="31674"/>
                    <a:pt x="9166" y="40840"/>
                    <a:pt x="20420" y="40840"/>
                  </a:cubicBezTo>
                  <a:cubicBezTo>
                    <a:pt x="31674" y="40840"/>
                    <a:pt x="40840" y="31674"/>
                    <a:pt x="40840" y="20420"/>
                  </a:cubicBezTo>
                  <a:cubicBezTo>
                    <a:pt x="40840" y="9134"/>
                    <a:pt x="31674" y="0"/>
                    <a:pt x="204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76;p42"/>
            <p:cNvSpPr/>
            <p:nvPr/>
          </p:nvSpPr>
          <p:spPr>
            <a:xfrm>
              <a:off x="4310700" y="1940050"/>
              <a:ext cx="340100" cy="340100"/>
            </a:xfrm>
            <a:custGeom>
              <a:avLst/>
              <a:gdLst/>
              <a:ahLst/>
              <a:cxnLst/>
              <a:rect l="l" t="t" r="r" b="b"/>
              <a:pathLst>
                <a:path w="13604" h="13604" extrusionOk="0">
                  <a:moveTo>
                    <a:pt x="6818" y="1"/>
                  </a:moveTo>
                  <a:cubicBezTo>
                    <a:pt x="3067" y="1"/>
                    <a:pt x="1" y="3067"/>
                    <a:pt x="1" y="6818"/>
                  </a:cubicBezTo>
                  <a:cubicBezTo>
                    <a:pt x="1" y="10569"/>
                    <a:pt x="3067" y="13603"/>
                    <a:pt x="6818" y="13603"/>
                  </a:cubicBezTo>
                  <a:cubicBezTo>
                    <a:pt x="10569" y="13603"/>
                    <a:pt x="13603" y="10569"/>
                    <a:pt x="13603" y="6818"/>
                  </a:cubicBezTo>
                  <a:cubicBezTo>
                    <a:pt x="13603" y="3067"/>
                    <a:pt x="10569" y="1"/>
                    <a:pt x="68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3332136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132977" y="100709"/>
            <a:ext cx="318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04:THAM KHAO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41659" y="558575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4674" y="965035"/>
            <a:ext cx="8297367" cy="277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tabLst>
                <a:tab pos="467995" algn="l"/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Khoa: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Link: </a:t>
            </a:r>
            <a:r>
              <a:rPr lang="en-US" sz="1600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https://khotrithucso.com/doc/p/lap-trinh-game-pacman-1535720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Video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YouTube:</a:t>
            </a:r>
          </a:p>
          <a:p>
            <a:pPr marL="457200" algn="just">
              <a:lnSpc>
                <a:spcPct val="120000"/>
              </a:lnSpc>
            </a:pP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Link: </a:t>
            </a:r>
            <a:r>
              <a:rPr lang="en-US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https://www.youtube.com/watch?v=9H27CimgPsQ&amp;t=4204s</a:t>
            </a:r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Link: </a:t>
            </a:r>
            <a:r>
              <a:rPr lang="en-US" sz="16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https://github.com/plemaster01/PythonPacman</a:t>
            </a:r>
            <a:endParaRPr lang="en-US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 rot="5400000">
            <a:off x="6235690" y="2668507"/>
            <a:ext cx="1888220" cy="194461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38" y="2834280"/>
            <a:ext cx="1467045" cy="1572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56630"/>
            <a:ext cx="914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ss Start 2P" panose="00000500000000000000" charset="0"/>
                <a:cs typeface="Arial" panose="020B0604020202020204" pitchFamily="34" charset="0"/>
              </a:rPr>
              <a:t>PAC-MAN – PAC-MAN – PAC-MAN –PAC-MAN - PAC-MAN</a:t>
            </a:r>
            <a:endParaRPr lang="en-ID" sz="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/>
          <a:stretch>
            <a:fillRect/>
          </a:stretch>
        </p:blipFill>
        <p:spPr>
          <a:xfrm>
            <a:off x="0" y="9941"/>
            <a:ext cx="9144000" cy="41992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93010" y="934278"/>
            <a:ext cx="4562061" cy="1103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>
                <a:solidFill>
                  <a:srgbClr val="FFFF00"/>
                </a:solidFill>
                <a:latin typeface="Press Start 2P" panose="00000500000000000000" charset="0"/>
              </a:rPr>
              <a:t>THANK YOU</a:t>
            </a:r>
            <a:endParaRPr lang="en-ID" sz="4200" dirty="0">
              <a:solidFill>
                <a:srgbClr val="FFFF00"/>
              </a:solidFill>
              <a:latin typeface="Press Start 2P" panose="0000050000000000000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3791332" y="4292389"/>
            <a:ext cx="1548129" cy="481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t="21751" r="60558" b="53594"/>
          <a:stretch>
            <a:fillRect/>
          </a:stretch>
        </p:blipFill>
        <p:spPr>
          <a:xfrm>
            <a:off x="3797936" y="4292389"/>
            <a:ext cx="1548129" cy="481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4959458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875653" y="102738"/>
            <a:ext cx="623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01:GIOI THIEU CHUNG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1659" y="558575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52947" y="802053"/>
            <a:ext cx="8438106" cy="378287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chung: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PacMan là một trò chơi arcade được phát triển bởi Namco và phát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hành lần đầu tiên tại Nhật Bản vào năm 1980. Trở nên nổi tiếng và được ưa thích từ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 được phát hành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Assembly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en-US" sz="16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game: 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Pac-Man,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Pac-Man,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gạch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"dots")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mê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gạch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mê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đuổi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(Inky, Pinky, Blinky,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Clyde).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"Power Pellets"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đuối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đuổi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08" y="3626510"/>
            <a:ext cx="778891" cy="77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4959458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875653" y="102738"/>
            <a:ext cx="623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01:GIOI THIEU CHUNG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1659" y="558575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52946" y="829159"/>
            <a:ext cx="8341603" cy="24797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- </a:t>
            </a:r>
            <a:r>
              <a:rPr lang="vi-VN" sz="1600" b="1" i="0" dirty="0">
                <a:solidFill>
                  <a:schemeClr val="bg1"/>
                </a:solidFill>
                <a:effectLst/>
                <a:latin typeface="+mj-lt"/>
              </a:rPr>
              <a:t>Pygame:</a:t>
            </a:r>
            <a:endParaRPr lang="en-US" sz="1600" b="1" i="0" dirty="0">
              <a:solidFill>
                <a:schemeClr val="bg1"/>
              </a:solidFill>
              <a:effectLst/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+</a:t>
            </a:r>
            <a:r>
              <a:rPr lang="vi-VN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2D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b="1" i="0" dirty="0">
              <a:solidFill>
                <a:schemeClr val="bg1"/>
              </a:solidFill>
              <a:effectLst/>
              <a:latin typeface="TimesNewRomanPS-BoldM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9" y="2857826"/>
            <a:ext cx="3234231" cy="14565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31" y="2976038"/>
            <a:ext cx="3397425" cy="787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3855382"/>
            <a:ext cx="658756" cy="60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4370522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114726" y="86707"/>
            <a:ext cx="42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2.1,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Khởi tạo cửa sổ trò chơi</a:t>
            </a:r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075C6-59F9-EB72-5CD5-B5CD2E501AEF}"/>
              </a:ext>
            </a:extLst>
          </p:cNvPr>
          <p:cNvSpPr txBox="1"/>
          <p:nvPr/>
        </p:nvSpPr>
        <p:spPr>
          <a:xfrm>
            <a:off x="822585" y="1249124"/>
            <a:ext cx="46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3A802-8C56-35DF-7B78-FB8A79F9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96" y="1330109"/>
            <a:ext cx="2949196" cy="1615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17819-D596-88B0-DC2C-492EF1E26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557" y="3290819"/>
            <a:ext cx="5631668" cy="876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0" y="99864"/>
            <a:ext cx="4370522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114726" y="86707"/>
            <a:ext cx="42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4" y="1157477"/>
            <a:ext cx="74062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tọa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ghost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ghost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 dụ: </a:t>
            </a:r>
            <a:r>
              <a:rPr lang="vi-VN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 sử khi Ghost sang trái:</a:t>
            </a:r>
            <a:endParaRPr lang="vi-VN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vi-V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             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self.change_x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= -2</a:t>
            </a:r>
          </a:p>
          <a:p>
            <a:pPr lvl="1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  </a:t>
            </a:r>
            <a:r>
              <a:rPr lang="vi-V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           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self.change_y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=</a:t>
            </a:r>
            <a:r>
              <a:rPr lang="vi-V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 </a:t>
            </a:r>
          </a:p>
          <a:p>
            <a:pPr lvl="1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                 c1=sqrt((xx-(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self.rect.x+self.change_x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))**2+(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yy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-(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self.rect.y+self.change_y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))**2)</a:t>
            </a:r>
            <a:endParaRPr lang="vi-VN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vi-V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          //c1 là khoảng cách đến người chơi khi sang trái</a:t>
            </a:r>
          </a:p>
          <a:p>
            <a:pPr lvl="1"/>
            <a:r>
              <a:rPr lang="vi-VN" sz="160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=&gt; Ta sẽ tìm được đường đi tối ưu cho Ghost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C537F-5ECB-C488-B72C-6FEE47B1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9" y="3922814"/>
            <a:ext cx="8521908" cy="4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674" y="1081071"/>
            <a:ext cx="3257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pygame.sprite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endParaRPr lang="vi-VN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vị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tọa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x,y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kích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thước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dead</a:t>
            </a:r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2228" y="983343"/>
            <a:ext cx="4759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.2,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pygame.sprite.Sprite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getRect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36" y="2304459"/>
            <a:ext cx="5435889" cy="2412579"/>
          </a:xfrm>
          <a:prstGeom prst="rect">
            <a:avLst/>
          </a:prstGeom>
        </p:spPr>
      </p:pic>
      <p:graphicFrame>
        <p:nvGraphicFramePr>
          <p:cNvPr id="7" name="Object 6"/>
          <p:cNvGraphicFramePr/>
          <p:nvPr>
            <p:extLst>
              <p:ext uri="{D42A27DB-BD31-4B8C-83A1-F6EECF244321}">
                <p14:modId xmlns:p14="http://schemas.microsoft.com/office/powerpoint/2010/main" val="3817473936"/>
              </p:ext>
            </p:extLst>
          </p:nvPr>
        </p:nvGraphicFramePr>
        <p:xfrm>
          <a:off x="287074" y="2358030"/>
          <a:ext cx="2935811" cy="132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040380" imgH="1143000" progId="Paint.Picture">
                  <p:embed/>
                </p:oleObj>
              </mc:Choice>
              <mc:Fallback>
                <p:oleObj r:id="rId3" imgW="3040380" imgH="11430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074" y="2358030"/>
                        <a:ext cx="2935811" cy="1323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Pentagon 20"/>
          <p:cNvSpPr/>
          <p:nvPr/>
        </p:nvSpPr>
        <p:spPr>
          <a:xfrm>
            <a:off x="-1" y="99864"/>
            <a:ext cx="4355025" cy="370177"/>
          </a:xfrm>
          <a:prstGeom prst="homePlate">
            <a:avLst/>
          </a:prstGeom>
          <a:solidFill>
            <a:srgbClr val="614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/>
          </a:p>
        </p:txBody>
      </p:sp>
      <p:sp>
        <p:nvSpPr>
          <p:cNvPr id="22" name="TextBox 21"/>
          <p:cNvSpPr txBox="1"/>
          <p:nvPr/>
        </p:nvSpPr>
        <p:spPr>
          <a:xfrm>
            <a:off x="-250336" y="108791"/>
            <a:ext cx="456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Press Start 2P" panose="00000500000000000000" charset="0"/>
                <a:cs typeface="Arial" panose="020B0604020202020204" pitchFamily="34" charset="0"/>
              </a:rPr>
              <a:t>02:THIET LAP GAME</a:t>
            </a:r>
            <a:endParaRPr lang="en-ID" sz="1800" dirty="0">
              <a:solidFill>
                <a:schemeClr val="bg1"/>
              </a:solidFill>
              <a:latin typeface="Press Start 2P" panose="00000500000000000000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49304" y="574073"/>
            <a:ext cx="8845392" cy="4298054"/>
            <a:chOff x="199072" y="1006556"/>
            <a:chExt cx="11793856" cy="5440878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199072" y="1006556"/>
              <a:ext cx="11793856" cy="5440878"/>
            </a:xfrm>
            <a:prstGeom prst="roundRect">
              <a:avLst>
                <a:gd name="adj" fmla="val 2567"/>
              </a:avLst>
            </a:prstGeom>
            <a:solidFill>
              <a:srgbClr val="614A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324430" y="1160665"/>
              <a:ext cx="11543140" cy="5132661"/>
            </a:xfrm>
            <a:prstGeom prst="roundRect">
              <a:avLst>
                <a:gd name="adj" fmla="val 2567"/>
              </a:avLst>
            </a:prstGeom>
            <a:noFill/>
            <a:ln w="38100">
              <a:solidFill>
                <a:srgbClr val="C47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5894" y="695812"/>
            <a:ext cx="7134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Pacman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ID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659" y="1049320"/>
            <a:ext cx="7923432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ID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endParaRPr lang="en-ID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Ellipse()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pygame.sprite.Sprite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SuperPacGum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pygame.sprite.Sprite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sức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pygame.sprite.Sprite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():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tường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endParaRPr lang="en-US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60" y="3614181"/>
            <a:ext cx="943933" cy="1045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995" y="1619142"/>
            <a:ext cx="614798" cy="717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901" y="2715108"/>
            <a:ext cx="560361" cy="717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1974</Words>
  <Application>Microsoft Office PowerPoint</Application>
  <PresentationFormat>On-screen Show (16:9)</PresentationFormat>
  <Paragraphs>183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Consolas</vt:lpstr>
      <vt:lpstr>Arial</vt:lpstr>
      <vt:lpstr>Calibri</vt:lpstr>
      <vt:lpstr>Press Start 2P</vt:lpstr>
      <vt:lpstr>Maven Pro</vt:lpstr>
      <vt:lpstr>Times New Roman</vt:lpstr>
      <vt:lpstr>TimesNewRomanPS-BoldMT</vt:lpstr>
      <vt:lpstr>Super Pixel Vintage Gaming by Slidesgo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Chính</dc:creator>
  <cp:lastModifiedBy>duongvanchinh27062003@gmail.com</cp:lastModifiedBy>
  <cp:revision>60</cp:revision>
  <dcterms:created xsi:type="dcterms:W3CDTF">2023-11-03T14:43:00Z</dcterms:created>
  <dcterms:modified xsi:type="dcterms:W3CDTF">2023-11-04T08:25:19Z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1ADD5B351FC74FEBAB4E6918E0971D04_13</vt:lpwstr>
  </property>
  <property fmtid="{D5CDD505-2E9C-101B-9397-08002B2CF9AE}" pid="3" name="KSOProductBuildVer">
    <vt:lpwstr>1033-12.2.0.13266</vt:lpwstr>
  </property>
</Properties>
</file>